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8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9.xml" ContentType="application/vnd.openxmlformats-officedocument.theme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10.xml" ContentType="application/vnd.openxmlformats-officedocument.theme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theme/theme11.xml" ContentType="application/vnd.openxmlformats-officedocument.theme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12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  <p:sldMasterId id="2147483686" r:id="rId4"/>
    <p:sldMasterId id="2147483699" r:id="rId5"/>
    <p:sldMasterId id="2147483712" r:id="rId6"/>
    <p:sldMasterId id="2147483880" r:id="rId7"/>
    <p:sldMasterId id="2147483892" r:id="rId8"/>
    <p:sldMasterId id="2147484749" r:id="rId9"/>
    <p:sldMasterId id="2147484800" r:id="rId10"/>
    <p:sldMasterId id="2147484813" r:id="rId11"/>
    <p:sldMasterId id="2147484825" r:id="rId12"/>
    <p:sldMasterId id="2147484838" r:id="rId13"/>
  </p:sldMasterIdLst>
  <p:notesMasterIdLst>
    <p:notesMasterId r:id="rId50"/>
  </p:notesMasterIdLst>
  <p:handoutMasterIdLst>
    <p:handoutMasterId r:id="rId51"/>
  </p:handoutMasterIdLst>
  <p:sldIdLst>
    <p:sldId id="540" r:id="rId14"/>
    <p:sldId id="874" r:id="rId15"/>
    <p:sldId id="784" r:id="rId16"/>
    <p:sldId id="875" r:id="rId17"/>
    <p:sldId id="584" r:id="rId18"/>
    <p:sldId id="737" r:id="rId19"/>
    <p:sldId id="791" r:id="rId20"/>
    <p:sldId id="792" r:id="rId21"/>
    <p:sldId id="545" r:id="rId22"/>
    <p:sldId id="787" r:id="rId23"/>
    <p:sldId id="547" r:id="rId24"/>
    <p:sldId id="742" r:id="rId25"/>
    <p:sldId id="743" r:id="rId26"/>
    <p:sldId id="744" r:id="rId27"/>
    <p:sldId id="550" r:id="rId28"/>
    <p:sldId id="551" r:id="rId29"/>
    <p:sldId id="552" r:id="rId30"/>
    <p:sldId id="564" r:id="rId31"/>
    <p:sldId id="572" r:id="rId32"/>
    <p:sldId id="573" r:id="rId33"/>
    <p:sldId id="574" r:id="rId34"/>
    <p:sldId id="575" r:id="rId35"/>
    <p:sldId id="576" r:id="rId36"/>
    <p:sldId id="823" r:id="rId37"/>
    <p:sldId id="859" r:id="rId38"/>
    <p:sldId id="734" r:id="rId39"/>
    <p:sldId id="565" r:id="rId40"/>
    <p:sldId id="566" r:id="rId41"/>
    <p:sldId id="590" r:id="rId42"/>
    <p:sldId id="591" r:id="rId43"/>
    <p:sldId id="593" r:id="rId44"/>
    <p:sldId id="588" r:id="rId45"/>
    <p:sldId id="553" r:id="rId46"/>
    <p:sldId id="554" r:id="rId47"/>
    <p:sldId id="555" r:id="rId48"/>
    <p:sldId id="556" r:id="rId49"/>
  </p:sldIdLst>
  <p:sldSz cx="9144000" cy="6858000" type="screen4x3"/>
  <p:notesSz cx="6934200" cy="92329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0000"/>
    <a:srgbClr val="FF0000"/>
    <a:srgbClr val="4E4EC6"/>
    <a:srgbClr val="2101DF"/>
    <a:srgbClr val="000099"/>
    <a:srgbClr val="0000CC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401" autoAdjust="0"/>
  </p:normalViewPr>
  <p:slideViewPr>
    <p:cSldViewPr>
      <p:cViewPr varScale="1">
        <p:scale>
          <a:sx n="67" d="100"/>
          <a:sy n="67" d="100"/>
        </p:scale>
        <p:origin x="1284" y="48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slide" Target="slides/slide26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slide" Target="slides/slide29.xml"/><Relationship Id="rId47" Type="http://schemas.openxmlformats.org/officeDocument/2006/relationships/slide" Target="slides/slide34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9" Type="http://schemas.openxmlformats.org/officeDocument/2006/relationships/slide" Target="slides/slide1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slide" Target="slides/slide31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slide" Target="slides/slide35.xml"/><Relationship Id="rId8" Type="http://schemas.openxmlformats.org/officeDocument/2006/relationships/slideMaster" Target="slideMasters/slideMaster8.xml"/><Relationship Id="rId51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slide" Target="slides/slide33.xml"/><Relationship Id="rId20" Type="http://schemas.openxmlformats.org/officeDocument/2006/relationships/slide" Target="slides/slide7.xml"/><Relationship Id="rId41" Type="http://schemas.openxmlformats.org/officeDocument/2006/relationships/slide" Target="slides/slide28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slide" Target="slides/slide3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630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7630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/>
            </a:lvl1pPr>
          </a:lstStyle>
          <a:p>
            <a:pPr>
              <a:defRPr/>
            </a:pPr>
            <a:fld id="{BB792F2D-8C49-44C6-8659-0570D6B493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defTabSz="923925"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7475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 defTabSz="923925"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2150"/>
            <a:ext cx="4616450" cy="3462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86263"/>
            <a:ext cx="554672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defTabSz="923925"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7475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 defTabSz="923925" eaLnBrk="1" hangingPunct="1">
              <a:defRPr sz="1200" b="0" smtClean="0"/>
            </a:lvl1pPr>
          </a:lstStyle>
          <a:p>
            <a:pPr>
              <a:defRPr/>
            </a:pPr>
            <a:fld id="{72359325-2367-4EE3-B5EF-CAC4BE0F2A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513F9A3-8C6A-4D85-A202-CD8D2F8D966D}" type="slidenum">
              <a:rPr lang="en-US" altLang="en-US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4619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E43351-D454-41F4-9BA9-B232F1CCEA57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4619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0898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239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36E8A0-6808-41D7-A88C-135FA9B5D12F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239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2726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239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4141B2-841B-4F14-9E6A-889B5B230370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239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41988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8935C15-565D-4523-B6F5-590AF5CD3415}" type="slidenum">
              <a:rPr lang="en-US" altLang="en-US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pPr>
                <a:spcBef>
                  <a:spcPct val="0"/>
                </a:spcBef>
              </a:pPr>
              <a:t>15</a:t>
            </a:fld>
            <a:endParaRPr lang="en-US" altLang="en-US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4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4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21846F2-B977-4860-9866-B0167C4E7F36}" type="slidenum"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pPr>
                <a:spcBef>
                  <a:spcPct val="0"/>
                </a:spcBef>
              </a:pPr>
              <a:t>16</a:t>
            </a:fld>
            <a:endParaRPr lang="en-US" altLang="en-US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75C1741-835B-40DB-89F6-ABB1EAAD0698}" type="slidenum">
              <a:rPr lang="en-US" altLang="en-US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pPr>
                <a:spcBef>
                  <a:spcPct val="0"/>
                </a:spcBef>
              </a:pPr>
              <a:t>17</a:t>
            </a:fld>
            <a:endParaRPr lang="en-US" altLang="en-US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D8C3ACF-EF36-4C3E-B857-42391FD7D946}" type="slidenum"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pPr>
                <a:spcBef>
                  <a:spcPct val="0"/>
                </a:spcBef>
              </a:pPr>
              <a:t>18</a:t>
            </a:fld>
            <a:endParaRPr lang="en-US" altLang="en-US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 txBox="1">
            <a:spLocks noGrp="1" noChangeArrowheads="1"/>
          </p:cNvSpPr>
          <p:nvPr/>
        </p:nvSpPr>
        <p:spPr bwMode="auto">
          <a:xfrm>
            <a:off x="3927475" y="8769350"/>
            <a:ext cx="3005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82" tIns="46191" rIns="92382" bIns="46191" anchor="b"/>
          <a:lstStyle>
            <a:lvl1pPr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322250" indent="-37860288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0E466F7-0AC2-4922-B582-ABB40744BA70}" type="slidenum">
              <a:rPr lang="en-US" altLang="en-US" b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pPr algn="r" eaLnBrk="1" hangingPunct="1">
                <a:spcBef>
                  <a:spcPct val="0"/>
                </a:spcBef>
              </a:pPr>
              <a:t>19</a:t>
            </a:fld>
            <a:endParaRPr lang="en-US" altLang="en-US" b="0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8D98CB2-4173-4960-997A-FA04801F896D}" type="slidenum">
              <a:rPr lang="en-US" altLang="en-US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pPr>
                <a:spcBef>
                  <a:spcPct val="0"/>
                </a:spcBef>
              </a:pPr>
              <a:t>20</a:t>
            </a:fld>
            <a:endParaRPr lang="en-US" altLang="en-US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 txBox="1">
            <a:spLocks noGrp="1" noChangeArrowheads="1"/>
          </p:cNvSpPr>
          <p:nvPr/>
        </p:nvSpPr>
        <p:spPr bwMode="auto">
          <a:xfrm>
            <a:off x="3927475" y="8769350"/>
            <a:ext cx="3005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82" tIns="46191" rIns="92382" bIns="46191" anchor="b"/>
          <a:lstStyle>
            <a:lvl1pPr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322250" indent="-37860288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F2A12FA-8FCB-4AB1-85F1-EF188698C5FB}" type="slidenum">
              <a:rPr lang="en-US" altLang="en-US" b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pPr algn="r" eaLnBrk="1" hangingPunct="1">
                <a:spcBef>
                  <a:spcPct val="0"/>
                </a:spcBef>
              </a:pPr>
              <a:t>21</a:t>
            </a:fld>
            <a:endParaRPr lang="en-US" altLang="en-US" b="0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 txBox="1">
            <a:spLocks noGrp="1" noChangeArrowheads="1"/>
          </p:cNvSpPr>
          <p:nvPr/>
        </p:nvSpPr>
        <p:spPr bwMode="auto">
          <a:xfrm>
            <a:off x="3927475" y="8769350"/>
            <a:ext cx="3005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82" tIns="46191" rIns="92382" bIns="46191" anchor="b"/>
          <a:lstStyle>
            <a:lvl1pPr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4619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30F69C4-07AB-42C5-8140-9A4A972311A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4619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23577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495A366-84F3-4C1E-8D4E-62CA4CE9C2C2}" type="slidenum"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pPr>
                <a:spcBef>
                  <a:spcPct val="0"/>
                </a:spcBef>
              </a:pPr>
              <a:t>22</a:t>
            </a:fld>
            <a:endParaRPr lang="en-US" altLang="en-US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FEF5B5E-B0B5-4DF5-B1CF-A7F7285D1AF1}" type="slidenum"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pPr>
                <a:spcBef>
                  <a:spcPct val="0"/>
                </a:spcBef>
              </a:pPr>
              <a:t>23</a:t>
            </a:fld>
            <a:endParaRPr lang="en-US" altLang="en-US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Slide Image Placeholder 1">
            <a:extLst>
              <a:ext uri="{FF2B5EF4-FFF2-40B4-BE49-F238E27FC236}">
                <a16:creationId xmlns:a16="http://schemas.microsoft.com/office/drawing/2014/main" id="{82969565-FB09-41DA-BBCF-C2E3BD4F52D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1011" name="Notes Placeholder 2">
            <a:extLst>
              <a:ext uri="{FF2B5EF4-FFF2-40B4-BE49-F238E27FC236}">
                <a16:creationId xmlns:a16="http://schemas.microsoft.com/office/drawing/2014/main" id="{4EFDC9EA-3E6A-44CC-AAF6-FEC2C4ADE1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71012" name="Slide Number Placeholder 3">
            <a:extLst>
              <a:ext uri="{FF2B5EF4-FFF2-40B4-BE49-F238E27FC236}">
                <a16:creationId xmlns:a16="http://schemas.microsoft.com/office/drawing/2014/main" id="{14AFBE88-6D6D-414B-9E7F-92C6AC53C8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39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39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39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39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239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74780-0CB6-41B4-B1EA-EC928A8F5C7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+mn-cs"/>
              </a:rPr>
              <a:pPr marL="0" marR="0" lvl="0" indent="0" algn="r" defTabSz="92392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20181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>
            <a:extLst>
              <a:ext uri="{FF2B5EF4-FFF2-40B4-BE49-F238E27FC236}">
                <a16:creationId xmlns:a16="http://schemas.microsoft.com/office/drawing/2014/main" id="{30B8D136-EBE4-4BE5-B607-EE51C632DF2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927475" y="8769350"/>
            <a:ext cx="3005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82" tIns="46191" rIns="92382" bIns="46191" anchor="b"/>
          <a:lstStyle>
            <a:lvl1pPr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4619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2198C5-BB99-4418-9998-615545851899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461963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87" name="Rectangle 2">
            <a:extLst>
              <a:ext uri="{FF2B5EF4-FFF2-40B4-BE49-F238E27FC236}">
                <a16:creationId xmlns:a16="http://schemas.microsoft.com/office/drawing/2014/main" id="{25C9DCCB-0CFB-4B73-936B-4B7C679B06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8" name="Rectangle 3">
            <a:extLst>
              <a:ext uri="{FF2B5EF4-FFF2-40B4-BE49-F238E27FC236}">
                <a16:creationId xmlns:a16="http://schemas.microsoft.com/office/drawing/2014/main" id="{7FCEAEA4-DBF0-43B3-9CE7-2963BA0E83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1740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239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4482F5-3C4C-45A1-B986-D92ED5CC1060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pPr marL="0" marR="0" lvl="0" indent="0" algn="r" defTabSz="9239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H" altLang="en-US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03301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0D84368-8984-423D-BE8B-16F948DCB561}" type="slidenum"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pPr>
                <a:spcBef>
                  <a:spcPct val="0"/>
                </a:spcBef>
              </a:pPr>
              <a:t>27</a:t>
            </a:fld>
            <a:endParaRPr lang="en-US" altLang="en-US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3980DA8-0717-444C-8AF3-982612E3ECA4}" type="slidenum"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pPr>
                <a:spcBef>
                  <a:spcPct val="0"/>
                </a:spcBef>
              </a:pPr>
              <a:t>28</a:t>
            </a:fld>
            <a:endParaRPr lang="en-US" altLang="en-US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>
            <a:extLst>
              <a:ext uri="{FF2B5EF4-FFF2-40B4-BE49-F238E27FC236}">
                <a16:creationId xmlns:a16="http://schemas.microsoft.com/office/drawing/2014/main" id="{540D8276-E3C8-4594-B3DB-B5D86590F9FC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927475" y="8769350"/>
            <a:ext cx="3005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73" tIns="46187" rIns="92373" bIns="46187" anchor="b"/>
          <a:lstStyle>
            <a:lvl1pPr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4619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55CEAC-0562-44C0-8F47-725C54287FC0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461963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39" name="Rectangle 2">
            <a:extLst>
              <a:ext uri="{FF2B5EF4-FFF2-40B4-BE49-F238E27FC236}">
                <a16:creationId xmlns:a16="http://schemas.microsoft.com/office/drawing/2014/main" id="{F507684C-4892-4A4D-9D51-72AA730709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40" name="Rectangle 3">
            <a:extLst>
              <a:ext uri="{FF2B5EF4-FFF2-40B4-BE49-F238E27FC236}">
                <a16:creationId xmlns:a16="http://schemas.microsoft.com/office/drawing/2014/main" id="{C6815DD2-CCF6-4E7C-A8E7-030A84985D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2625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>
            <a:extLst>
              <a:ext uri="{FF2B5EF4-FFF2-40B4-BE49-F238E27FC236}">
                <a16:creationId xmlns:a16="http://schemas.microsoft.com/office/drawing/2014/main" id="{F08B5EC3-6C4A-4DBC-BD94-C81E06BCC873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927475" y="8769350"/>
            <a:ext cx="3005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73" tIns="46187" rIns="92373" bIns="46187" anchor="b"/>
          <a:lstStyle>
            <a:lvl1pPr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4619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C43945-45E9-46BE-9EC5-8BC463C3A29B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461963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8963" name="Rectangle 2">
            <a:extLst>
              <a:ext uri="{FF2B5EF4-FFF2-40B4-BE49-F238E27FC236}">
                <a16:creationId xmlns:a16="http://schemas.microsoft.com/office/drawing/2014/main" id="{04BC12A8-E19D-40C5-B818-4CEF671858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4" name="Rectangle 3">
            <a:extLst>
              <a:ext uri="{FF2B5EF4-FFF2-40B4-BE49-F238E27FC236}">
                <a16:creationId xmlns:a16="http://schemas.microsoft.com/office/drawing/2014/main" id="{6BD481CA-2FE0-4FA6-9CB6-71E7FE8598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3830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Slide Image Placeholder 1">
            <a:extLst>
              <a:ext uri="{FF2B5EF4-FFF2-40B4-BE49-F238E27FC236}">
                <a16:creationId xmlns:a16="http://schemas.microsoft.com/office/drawing/2014/main" id="{82969565-FB09-41DA-BBCF-C2E3BD4F52D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1011" name="Notes Placeholder 2">
            <a:extLst>
              <a:ext uri="{FF2B5EF4-FFF2-40B4-BE49-F238E27FC236}">
                <a16:creationId xmlns:a16="http://schemas.microsoft.com/office/drawing/2014/main" id="{4EFDC9EA-3E6A-44CC-AAF6-FEC2C4ADE1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71012" name="Slide Number Placeholder 3">
            <a:extLst>
              <a:ext uri="{FF2B5EF4-FFF2-40B4-BE49-F238E27FC236}">
                <a16:creationId xmlns:a16="http://schemas.microsoft.com/office/drawing/2014/main" id="{14AFBE88-6D6D-414B-9E7F-92C6AC53C8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39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39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39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39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239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74780-0CB6-41B4-B1EA-EC928A8F5C7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2392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4544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3927475" y="8769350"/>
            <a:ext cx="3005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82" tIns="46191" rIns="92382" bIns="46191" anchor="b"/>
          <a:lstStyle>
            <a:lvl1pPr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322250" indent="-37860288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4619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AD7A22-BF96-4567-A0EA-B9B7FE496B79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4619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4576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5884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2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42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239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87E260-E044-4253-B262-303251BCCFE0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239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540676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4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44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239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EAA0B8-C516-460E-A030-0F451D66C00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239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93452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6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46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603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1363" indent="-284163" defTabSz="4603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1413" indent="-227013" defTabSz="4603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8613" indent="-227013" defTabSz="4603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813" indent="-227013" defTabSz="4603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3013" indent="-227013" defTabSz="4603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0213" indent="-227013" defTabSz="4603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7413" indent="-227013" defTabSz="4603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4613" indent="-227013" defTabSz="4603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460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F6F4DE-F02C-4260-8594-1B8160FF4E5E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4603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01523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603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1363" indent="-284163" defTabSz="4603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1413" indent="-227013" defTabSz="4603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8613" indent="-227013" defTabSz="4603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813" indent="-227013" defTabSz="4603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3013" indent="-227013" defTabSz="4603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0213" indent="-227013" defTabSz="4603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7413" indent="-227013" defTabSz="4603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4613" indent="-227013" defTabSz="4603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460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995AB5-6290-44D4-946B-C562C769F97E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4603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3305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239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D5C361-E088-4C9B-B387-973A32448F41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239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2405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25848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2338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2338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2338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2338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223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E96CBAA-BAD8-4EF4-B6A7-A8A177281810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223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3792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FED59DF-3721-4398-9D11-B00EA8FBD142}" type="slidenum">
              <a:rPr lang="en-US" altLang="en-US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pPr>
                <a:spcBef>
                  <a:spcPct val="0"/>
                </a:spcBef>
              </a:pPr>
              <a:t>9</a:t>
            </a:fld>
            <a:endParaRPr lang="en-US" altLang="en-US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218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239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603CEB6-97A6-4620-8D6C-F40AC205B66B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239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66025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619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D3DF3FD-D6EB-4728-9059-BD4F9342067D}" type="slidenum">
              <a:rPr lang="en-US" altLang="en-US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pPr>
                <a:spcBef>
                  <a:spcPct val="0"/>
                </a:spcBef>
              </a:pPr>
              <a:t>11</a:t>
            </a:fld>
            <a:endParaRPr lang="en-US" altLang="en-US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5BD4A3-4C39-4130-BF7C-E77D088C6A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4803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347DEF-8772-40F8-9C42-688CE85ED5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992507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61262-5DBE-4416-8C33-5064E454E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5E704C-5BF2-478A-BC1D-703202795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A6E79-A472-4023-8FD4-B7579BC4EB13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D847EA-0C19-41A2-B1B8-0E8AB2AF9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5A576F-9305-4EF8-9F84-4B84758D7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0045A-C18A-4F99-A22C-85CDDC14C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35572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329B76-CFFF-46A4-86FC-DAA09E220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A6E79-A472-4023-8FD4-B7579BC4EB13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6B9310-0973-4B86-AC14-4B52975CF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753879-6258-4575-8123-2D3289329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0045A-C18A-4F99-A22C-85CDDC14C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49009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508E91-0D14-4816-BF49-F5ADB9078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AFFC83-E21A-48EC-9D6C-E2AEAC3DBA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65DB35-9C43-4023-A9A3-E3CD367AE7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A2A637-4B90-4333-9F63-C3B923AE8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A6E79-A472-4023-8FD4-B7579BC4EB13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6517C4-AEDB-4200-B74C-2263F917F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D6EB87-7499-4E06-86CE-52FDCCFF9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0045A-C18A-4F99-A22C-85CDDC14C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33820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95744-D67A-4961-8946-B80FEF32A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5DC9F2-33E5-4992-A941-6E4538EEEE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01F91A-038E-41AF-9C1C-23BABA882C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86480B-A019-459B-B85E-5DE5D434E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A6E79-A472-4023-8FD4-B7579BC4EB13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4A11BD-752F-49A0-890F-F173F7FDD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072171-6A29-404C-BA6A-B57C77B22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0045A-C18A-4F99-A22C-85CDDC14C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29736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F13FF-F3A4-4DED-8352-48C2DBD82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F4A21A-CC63-413E-BADA-A35751A35F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03229-33E4-4C69-B6CE-3EE8248A2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A6E79-A472-4023-8FD4-B7579BC4EB13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CFE2C5-B40A-4FD7-8B40-8A7DF3E48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09CF3C-5C16-4500-99ED-80CD03F99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0045A-C18A-4F99-A22C-85CDDC14C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68460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098A9BB-0EDB-40C4-98EC-5D319AA5ED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44661C-D15A-413A-BB35-74B042F376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46188F-82C0-46F6-925A-AF78CE750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A6E79-A472-4023-8FD4-B7579BC4EB13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F030C9-54CB-414A-9F7D-545D39E05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1418E3-7A4B-43A5-8483-DB9EE962D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0045A-C18A-4F99-A22C-85CDDC14C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84990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56119A-6A47-47E2-A1D2-D998D479B7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 defTabSz="341710"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9EA539-C224-4209-8D0B-EB9036988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defTabSz="341710"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366F91-BB1D-4B9B-AA40-7C5D553CF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defTabSz="341710">
              <a:defRPr b="1"/>
            </a:lvl1pPr>
          </a:lstStyle>
          <a:p>
            <a:fld id="{E1193FF1-E994-44FC-AA7B-C44671181B3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898402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688" y="2349500"/>
            <a:ext cx="9086850" cy="16208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3375" y="4286250"/>
            <a:ext cx="7483475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60730095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5027454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86850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86850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571483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B66E9-05C5-45F6-9E31-1527FAA60A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192354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4975" y="1660525"/>
            <a:ext cx="4868863" cy="46402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56238" y="1660525"/>
            <a:ext cx="4870450" cy="46402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58641335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0250" cy="12604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2812" cy="7064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988" y="2398713"/>
            <a:ext cx="4722812" cy="43576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0838" y="1692275"/>
            <a:ext cx="4724400" cy="7064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0838" y="2398713"/>
            <a:ext cx="4724400" cy="43576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46316232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9420084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2959900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6312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9888" y="301625"/>
            <a:ext cx="5975350" cy="64547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6312" cy="51736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09412283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500" y="5294313"/>
            <a:ext cx="6413500" cy="6238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3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3500" cy="889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7303581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530920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37488" y="395288"/>
            <a:ext cx="2490787" cy="59055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0363" y="395288"/>
            <a:ext cx="7324725" cy="59055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7558489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68313" y="428625"/>
            <a:ext cx="9967912" cy="6400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1298840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59CB1EB5-F9B1-4CB5-A35D-92D4A4922081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EA23C132-F7CD-4334-860F-090BD17FEF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1325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47B83A-C51F-462B-BFAF-440FF1A987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005534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6BC9219F-D7FC-484A-9B2B-7CA054C39612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A2AA6330-9445-41AB-98AA-75BF29CB8E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584257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1D71EE72-A117-4877-80CB-FFE0AB9FD129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CAFF2227-1609-42BD-A635-A7DA3A3EFB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728417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4701B44F-966E-4A99-956E-26AB7F2F5738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ED09670C-6091-4477-BFD0-C2B796CA46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20641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B1CC78A2-DEF0-40DB-93C4-54097389687B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705B3251-07D8-4510-89D9-72801723AA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017074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1EBBCD0E-FE95-498F-B6DD-98AF63C46555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2EF31487-894D-4F40-9150-B3C2698B9C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506124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A6347C47-DFD9-4294-9DA5-8A1431B0218F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9D3824A7-4CAE-4ECF-B8A0-86D3E07D88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387685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B6A32D1C-D8E2-4B8D-8ABB-88A425277FD1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FC260356-A91A-4ABA-9378-A09F7C9255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959604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3D0B8FD9-B57A-489A-B43B-F1C2EA5EC716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60AA5749-05B1-4FCE-9AA7-410EEC1D14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023856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0BF16F54-13FB-4320-B96A-B7B7CEACDFBF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656A73E4-2086-4DE7-9A02-92DF849461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934344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DD275E9F-22FC-4812-90C0-9EF958EEE751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30CADBCC-AD24-4B81-8303-07CF0BE398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66383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7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3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CA92189E-C991-47D7-8CEF-5E3EC6D2E3D4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29BAF63B-454A-4E59-9E7E-9564D2509F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890682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tx1"/>
                </a:solidFill>
                <a:latin typeface="Calibri" pitchFamily="34" charset="0"/>
              </a:defRPr>
            </a:lvl1pPr>
            <a:lvl2pPr algn="ctr"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400" eaLnBrk="0" hangingPunct="0"/>
            <a:endParaRPr lang="en-US" altLang="en-US" b="0">
              <a:solidFill>
                <a:prstClr val="black"/>
              </a:solidFill>
              <a:ea typeface="+mn-ea"/>
            </a:endParaRPr>
          </a:p>
        </p:txBody>
      </p:sp>
      <p:sp>
        <p:nvSpPr>
          <p:cNvPr id="67587" name="Rectangle 3"/>
          <p:cNvSpPr>
            <a:spLocks noGrp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algn="ctr">
              <a:spcBef>
                <a:spcPct val="20000"/>
              </a:spcBef>
              <a:buFont typeface="Arial" charset="0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algn="ctr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algn="ctr">
              <a:spcBef>
                <a:spcPct val="20000"/>
              </a:spcBef>
              <a:buFont typeface="Arial" charset="0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algn="ctr">
              <a:spcBef>
                <a:spcPct val="20000"/>
              </a:spcBef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algn="ctr">
              <a:spcBef>
                <a:spcPct val="20000"/>
              </a:spcBef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algn="l" defTabSz="914400" eaLnBrk="0" hangingPunct="0">
              <a:buFont typeface="Arial" charset="0"/>
              <a:buChar char="•"/>
            </a:pPr>
            <a:endParaRPr lang="en-US" altLang="en-US" b="0">
              <a:solidFill>
                <a:prstClr val="black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2853411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E9887-0BC8-49DD-8469-9AD66ABF216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8239A-7D94-4280-8BA0-3E56A492429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837563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08F44-AE82-444C-80B4-DE994E89B9B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6D065-F105-472D-B52F-D8A4AAE9A5F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42443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05C80-4D76-4A5B-A326-CDB83F6C12E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E552B-2C52-49B0-9BC6-2BECA41A2FF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35110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6ADCD-41B9-40F8-9B79-40623D169A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CD9F0-958B-4F60-B53A-2FFFB320041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47749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23E6F-E242-41FA-BFF8-BD45BB10BA4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A65B9-C038-47D4-8ADB-1FE760C8F55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36136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8A49C-4FE7-4E05-B30D-F13639B8263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9D5D4-6581-4141-91F6-4D8F6773A77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06483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9086F-8BCE-4253-B7AA-501F39689D6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98014-5456-43A9-9299-5B37199DDDC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72219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9DE88-3FB2-4B4B-A794-C8B0656AFA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C4E68-E955-4DA4-9B87-5FAE8E1A9D0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99388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97107-8C3F-44A9-94EE-1A04575EA89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72CA3-B0E1-4F43-83C9-2BC57468474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1027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C003D4D4-8EEC-46B5-A2ED-139A2A3F440F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66028640-E0E9-4D58-B172-9031125A64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606323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C3589-A920-4E57-A59E-66B1AA63C64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6DEF6-DCB8-453A-98DC-1B71A7CB95A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51865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FC98F-864F-48DB-94C1-39B5F2B3E9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909B9-72DA-46E1-9019-079615D8656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28748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A0CE0E-39C5-474B-BEE7-C3A5984A24D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449364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156703-3750-45E7-8649-0CF57F23B63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919462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329F13-AB96-4682-A621-AF4DA31FE2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926575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87F419-2C76-485C-AD54-F0B5D0AC7D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695528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6BAD30-0CDB-4833-9DDA-2B6F78947F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647964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4F9066-6193-4067-91B2-FA4ED1CB6F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617002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97C5A1-BB15-479A-B85B-67B3E638158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495378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46DBF2-12FA-4AAB-A7C7-759DD401AAC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932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77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5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31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0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8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6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74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41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2EC4FD8D-7C8C-4A60-99A5-88A77955BB22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E23991BD-B997-46AE-80FA-EFA6B9B123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9616387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87AD7A-69DB-4CC1-9CC8-A340A303D72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886705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C60CE9-8EB0-4C48-B35E-1CD717D1B8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011355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290145-E0A1-4553-8C22-59BE506146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920633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8B5D1C-4E8B-4CE5-AF62-B554746024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7518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B508F639-CE8E-4FBB-AC89-2CD64AFB75E6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5AD407E1-3360-45DF-96ED-CA93B8603D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0889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74" indent="0">
              <a:buNone/>
              <a:defRPr sz="2000" b="1"/>
            </a:lvl2pPr>
            <a:lvl3pPr marL="913544" indent="0">
              <a:buNone/>
              <a:defRPr sz="1800" b="1"/>
            </a:lvl3pPr>
            <a:lvl4pPr marL="1370319" indent="0">
              <a:buNone/>
              <a:defRPr sz="1600" b="1"/>
            </a:lvl4pPr>
            <a:lvl5pPr marL="1827089" indent="0">
              <a:buNone/>
              <a:defRPr sz="1600" b="1"/>
            </a:lvl5pPr>
            <a:lvl6pPr marL="2283864" indent="0">
              <a:buNone/>
              <a:defRPr sz="1600" b="1"/>
            </a:lvl6pPr>
            <a:lvl7pPr marL="2740634" indent="0">
              <a:buNone/>
              <a:defRPr sz="1600" b="1"/>
            </a:lvl7pPr>
            <a:lvl8pPr marL="3197408" indent="0">
              <a:buNone/>
              <a:defRPr sz="1600" b="1"/>
            </a:lvl8pPr>
            <a:lvl9pPr marL="365417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74" indent="0">
              <a:buNone/>
              <a:defRPr sz="2000" b="1"/>
            </a:lvl2pPr>
            <a:lvl3pPr marL="913544" indent="0">
              <a:buNone/>
              <a:defRPr sz="1800" b="1"/>
            </a:lvl3pPr>
            <a:lvl4pPr marL="1370319" indent="0">
              <a:buNone/>
              <a:defRPr sz="1600" b="1"/>
            </a:lvl4pPr>
            <a:lvl5pPr marL="1827089" indent="0">
              <a:buNone/>
              <a:defRPr sz="1600" b="1"/>
            </a:lvl5pPr>
            <a:lvl6pPr marL="2283864" indent="0">
              <a:buNone/>
              <a:defRPr sz="1600" b="1"/>
            </a:lvl6pPr>
            <a:lvl7pPr marL="2740634" indent="0">
              <a:buNone/>
              <a:defRPr sz="1600" b="1"/>
            </a:lvl7pPr>
            <a:lvl8pPr marL="3197408" indent="0">
              <a:buNone/>
              <a:defRPr sz="1600" b="1"/>
            </a:lvl8pPr>
            <a:lvl9pPr marL="365417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045728EB-2DFA-43CA-95F7-A2D7915AB5A7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F503E925-36DF-42C0-8A51-E42B87B88E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2513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93F18E33-93E9-442D-932C-08C89F62C449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FF8F437E-FCCB-4E9F-9133-0B869313A7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98298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97482B05-89A3-41E8-A3EC-6933871AEBEF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27ADB6D7-001C-440A-B21C-2D9C9EA482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3831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894EB-45E2-4765-A190-486FDCFC6B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50151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74" indent="0">
              <a:buNone/>
              <a:defRPr sz="1200"/>
            </a:lvl2pPr>
            <a:lvl3pPr marL="913544" indent="0">
              <a:buNone/>
              <a:defRPr sz="1000"/>
            </a:lvl3pPr>
            <a:lvl4pPr marL="1370319" indent="0">
              <a:buNone/>
              <a:defRPr sz="900"/>
            </a:lvl4pPr>
            <a:lvl5pPr marL="1827089" indent="0">
              <a:buNone/>
              <a:defRPr sz="900"/>
            </a:lvl5pPr>
            <a:lvl6pPr marL="2283864" indent="0">
              <a:buNone/>
              <a:defRPr sz="900"/>
            </a:lvl6pPr>
            <a:lvl7pPr marL="2740634" indent="0">
              <a:buNone/>
              <a:defRPr sz="900"/>
            </a:lvl7pPr>
            <a:lvl8pPr marL="3197408" indent="0">
              <a:buNone/>
              <a:defRPr sz="900"/>
            </a:lvl8pPr>
            <a:lvl9pPr marL="365417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53057789-CF46-4894-89D8-5FDBF72A1842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A9462853-D699-440D-917F-347A3328B4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89714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774" indent="0">
              <a:buNone/>
              <a:defRPr sz="2800"/>
            </a:lvl2pPr>
            <a:lvl3pPr marL="913544" indent="0">
              <a:buNone/>
              <a:defRPr sz="2400"/>
            </a:lvl3pPr>
            <a:lvl4pPr marL="1370319" indent="0">
              <a:buNone/>
              <a:defRPr sz="2000"/>
            </a:lvl4pPr>
            <a:lvl5pPr marL="1827089" indent="0">
              <a:buNone/>
              <a:defRPr sz="2000"/>
            </a:lvl5pPr>
            <a:lvl6pPr marL="2283864" indent="0">
              <a:buNone/>
              <a:defRPr sz="2000"/>
            </a:lvl6pPr>
            <a:lvl7pPr marL="2740634" indent="0">
              <a:buNone/>
              <a:defRPr sz="2000"/>
            </a:lvl7pPr>
            <a:lvl8pPr marL="3197408" indent="0">
              <a:buNone/>
              <a:defRPr sz="2000"/>
            </a:lvl8pPr>
            <a:lvl9pPr marL="365417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774" indent="0">
              <a:buNone/>
              <a:defRPr sz="1200"/>
            </a:lvl2pPr>
            <a:lvl3pPr marL="913544" indent="0">
              <a:buNone/>
              <a:defRPr sz="1000"/>
            </a:lvl3pPr>
            <a:lvl4pPr marL="1370319" indent="0">
              <a:buNone/>
              <a:defRPr sz="900"/>
            </a:lvl4pPr>
            <a:lvl5pPr marL="1827089" indent="0">
              <a:buNone/>
              <a:defRPr sz="900"/>
            </a:lvl5pPr>
            <a:lvl6pPr marL="2283864" indent="0">
              <a:buNone/>
              <a:defRPr sz="900"/>
            </a:lvl6pPr>
            <a:lvl7pPr marL="2740634" indent="0">
              <a:buNone/>
              <a:defRPr sz="900"/>
            </a:lvl7pPr>
            <a:lvl8pPr marL="3197408" indent="0">
              <a:buNone/>
              <a:defRPr sz="900"/>
            </a:lvl8pPr>
            <a:lvl9pPr marL="365417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25207B54-0C3B-4E86-8250-8DFE641AA4B8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FC31E460-367F-4B41-91BB-1A902F2E74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30823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64E39396-9FCC-496B-97B4-70BE6CB8F9A5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5C20EB3D-1BFD-4606-B594-856AACA729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07869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F2D1E33D-689A-4FD7-B506-90E7E2FD1E8C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A5B988E9-ABAC-4A9F-8771-0F7FAB8EBD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59372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D4B21DED-FB22-46AB-9EC3-38CA242A82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00037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8AD966E3-83C2-4E7F-B421-09667F08B0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5089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F8715E80-F5D8-4B98-B893-4F8AC4565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78299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F65A541C-A104-4D7B-A423-9A4DCBB21F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37564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C2025116-5469-466E-9B4E-1D4E859797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10313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C1CBD777-ACCD-4D31-B756-184DBB2242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3937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BC416-142A-4FBC-BD98-19043E3738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26351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854E95F9-7AB3-47F0-9532-558BA5B80C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32815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9A7D2969-6C1B-49E9-BE44-6A1905E8FD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12944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88D2F56F-C271-4E2F-8CB7-F4E7D25CFF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86700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85CE9699-9EAB-45EB-958A-76E207527A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717327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DC4F7251-5C4B-4553-A08F-7AAA30AC5B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62478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7E87A8D0-B247-4AC4-9919-B7B9B0DD58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78230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6774" indent="0" algn="ctr">
              <a:buNone/>
              <a:defRPr/>
            </a:lvl2pPr>
            <a:lvl3pPr marL="913544" indent="0" algn="ctr">
              <a:buNone/>
              <a:defRPr/>
            </a:lvl3pPr>
            <a:lvl4pPr marL="1370319" indent="0" algn="ctr">
              <a:buNone/>
              <a:defRPr/>
            </a:lvl4pPr>
            <a:lvl5pPr marL="1827089" indent="0" algn="ctr">
              <a:buNone/>
              <a:defRPr/>
            </a:lvl5pPr>
            <a:lvl6pPr marL="2283864" indent="0" algn="ctr">
              <a:buNone/>
              <a:defRPr/>
            </a:lvl6pPr>
            <a:lvl7pPr marL="2740634" indent="0" algn="ctr">
              <a:buNone/>
              <a:defRPr/>
            </a:lvl7pPr>
            <a:lvl8pPr marL="3197408" indent="0" algn="ctr">
              <a:buNone/>
              <a:defRPr/>
            </a:lvl8pPr>
            <a:lvl9pPr marL="365417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568BB455-99C7-4679-A7D8-1B79921F6F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75720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AFA66795-7A45-4019-A2EA-BB47AC1190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32078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774" indent="0">
              <a:buNone/>
              <a:defRPr sz="1800"/>
            </a:lvl2pPr>
            <a:lvl3pPr marL="913544" indent="0">
              <a:buNone/>
              <a:defRPr sz="1600"/>
            </a:lvl3pPr>
            <a:lvl4pPr marL="1370319" indent="0">
              <a:buNone/>
              <a:defRPr sz="1400"/>
            </a:lvl4pPr>
            <a:lvl5pPr marL="1827089" indent="0">
              <a:buNone/>
              <a:defRPr sz="1400"/>
            </a:lvl5pPr>
            <a:lvl6pPr marL="2283864" indent="0">
              <a:buNone/>
              <a:defRPr sz="1400"/>
            </a:lvl6pPr>
            <a:lvl7pPr marL="2740634" indent="0">
              <a:buNone/>
              <a:defRPr sz="1400"/>
            </a:lvl7pPr>
            <a:lvl8pPr marL="3197408" indent="0">
              <a:buNone/>
              <a:defRPr sz="1400"/>
            </a:lvl8pPr>
            <a:lvl9pPr marL="365417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695143AA-0CAD-4687-8625-37880A359C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065745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EF2D58DA-2363-4F46-8936-AFD5F07EEA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4140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1EC4E6-CB3F-45F0-819F-1B2837D077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77486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74" indent="0">
              <a:buNone/>
              <a:defRPr sz="2000" b="1"/>
            </a:lvl2pPr>
            <a:lvl3pPr marL="913544" indent="0">
              <a:buNone/>
              <a:defRPr sz="1800" b="1"/>
            </a:lvl3pPr>
            <a:lvl4pPr marL="1370319" indent="0">
              <a:buNone/>
              <a:defRPr sz="1600" b="1"/>
            </a:lvl4pPr>
            <a:lvl5pPr marL="1827089" indent="0">
              <a:buNone/>
              <a:defRPr sz="1600" b="1"/>
            </a:lvl5pPr>
            <a:lvl6pPr marL="2283864" indent="0">
              <a:buNone/>
              <a:defRPr sz="1600" b="1"/>
            </a:lvl6pPr>
            <a:lvl7pPr marL="2740634" indent="0">
              <a:buNone/>
              <a:defRPr sz="1600" b="1"/>
            </a:lvl7pPr>
            <a:lvl8pPr marL="3197408" indent="0">
              <a:buNone/>
              <a:defRPr sz="1600" b="1"/>
            </a:lvl8pPr>
            <a:lvl9pPr marL="365417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74" indent="0">
              <a:buNone/>
              <a:defRPr sz="2000" b="1"/>
            </a:lvl2pPr>
            <a:lvl3pPr marL="913544" indent="0">
              <a:buNone/>
              <a:defRPr sz="1800" b="1"/>
            </a:lvl3pPr>
            <a:lvl4pPr marL="1370319" indent="0">
              <a:buNone/>
              <a:defRPr sz="1600" b="1"/>
            </a:lvl4pPr>
            <a:lvl5pPr marL="1827089" indent="0">
              <a:buNone/>
              <a:defRPr sz="1600" b="1"/>
            </a:lvl5pPr>
            <a:lvl6pPr marL="2283864" indent="0">
              <a:buNone/>
              <a:defRPr sz="1600" b="1"/>
            </a:lvl6pPr>
            <a:lvl7pPr marL="2740634" indent="0">
              <a:buNone/>
              <a:defRPr sz="1600" b="1"/>
            </a:lvl7pPr>
            <a:lvl8pPr marL="3197408" indent="0">
              <a:buNone/>
              <a:defRPr sz="1600" b="1"/>
            </a:lvl8pPr>
            <a:lvl9pPr marL="365417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1B542AFB-12D1-45D2-85AB-EA7DDB18BC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08381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5FC3750D-6309-4EAE-AD1E-615B1F5ADD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559763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7FFABEE3-D225-4F85-9234-41964DAF70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213817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74" indent="0">
              <a:buNone/>
              <a:defRPr sz="1200"/>
            </a:lvl2pPr>
            <a:lvl3pPr marL="913544" indent="0">
              <a:buNone/>
              <a:defRPr sz="1000"/>
            </a:lvl3pPr>
            <a:lvl4pPr marL="1370319" indent="0">
              <a:buNone/>
              <a:defRPr sz="900"/>
            </a:lvl4pPr>
            <a:lvl5pPr marL="1827089" indent="0">
              <a:buNone/>
              <a:defRPr sz="900"/>
            </a:lvl5pPr>
            <a:lvl6pPr marL="2283864" indent="0">
              <a:buNone/>
              <a:defRPr sz="900"/>
            </a:lvl6pPr>
            <a:lvl7pPr marL="2740634" indent="0">
              <a:buNone/>
              <a:defRPr sz="900"/>
            </a:lvl7pPr>
            <a:lvl8pPr marL="3197408" indent="0">
              <a:buNone/>
              <a:defRPr sz="900"/>
            </a:lvl8pPr>
            <a:lvl9pPr marL="365417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0A5C2F03-C8C0-40E5-ACF9-DF0C214E56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37839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774" indent="0">
              <a:buNone/>
              <a:defRPr sz="2800"/>
            </a:lvl2pPr>
            <a:lvl3pPr marL="913544" indent="0">
              <a:buNone/>
              <a:defRPr sz="2400"/>
            </a:lvl3pPr>
            <a:lvl4pPr marL="1370319" indent="0">
              <a:buNone/>
              <a:defRPr sz="2000"/>
            </a:lvl4pPr>
            <a:lvl5pPr marL="1827089" indent="0">
              <a:buNone/>
              <a:defRPr sz="2000"/>
            </a:lvl5pPr>
            <a:lvl6pPr marL="2283864" indent="0">
              <a:buNone/>
              <a:defRPr sz="2000"/>
            </a:lvl6pPr>
            <a:lvl7pPr marL="2740634" indent="0">
              <a:buNone/>
              <a:defRPr sz="2000"/>
            </a:lvl7pPr>
            <a:lvl8pPr marL="3197408" indent="0">
              <a:buNone/>
              <a:defRPr sz="2000"/>
            </a:lvl8pPr>
            <a:lvl9pPr marL="365417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774" indent="0">
              <a:buNone/>
              <a:defRPr sz="1200"/>
            </a:lvl2pPr>
            <a:lvl3pPr marL="913544" indent="0">
              <a:buNone/>
              <a:defRPr sz="1000"/>
            </a:lvl3pPr>
            <a:lvl4pPr marL="1370319" indent="0">
              <a:buNone/>
              <a:defRPr sz="900"/>
            </a:lvl4pPr>
            <a:lvl5pPr marL="1827089" indent="0">
              <a:buNone/>
              <a:defRPr sz="900"/>
            </a:lvl5pPr>
            <a:lvl6pPr marL="2283864" indent="0">
              <a:buNone/>
              <a:defRPr sz="900"/>
            </a:lvl6pPr>
            <a:lvl7pPr marL="2740634" indent="0">
              <a:buNone/>
              <a:defRPr sz="900"/>
            </a:lvl7pPr>
            <a:lvl8pPr marL="3197408" indent="0">
              <a:buNone/>
              <a:defRPr sz="900"/>
            </a:lvl8pPr>
            <a:lvl9pPr marL="365417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09187A0D-750A-454B-8C92-75050A9443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547139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00538C05-AAEF-4C6D-94B5-E7BB7D4092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405320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7220E19E-87BA-484A-97FC-5060F4B4E7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768153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774"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F4A2F581-7946-49D9-8649-1AF9F6130F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372879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AE81F9BE-B518-4A4E-BBBB-E48B3825661C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/>
            </a:lvl1pPr>
          </a:lstStyle>
          <a:p>
            <a:pPr>
              <a:defRPr/>
            </a:pPr>
            <a:fld id="{7A5DB9C4-4692-4708-819D-B6BF03883A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162191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9E350513-14B1-4C6D-82A9-D28300FE6F91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/>
            </a:lvl1pPr>
          </a:lstStyle>
          <a:p>
            <a:pPr>
              <a:defRPr/>
            </a:pPr>
            <a:fld id="{438577BC-CF55-4C47-B8AC-B3F3F6D31A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7852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1CACC6-707A-4623-B581-6A2F531F22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675839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6BFC21D5-7504-43F4-8881-5324A75E9B80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/>
            </a:lvl1pPr>
          </a:lstStyle>
          <a:p>
            <a:pPr>
              <a:defRPr/>
            </a:pPr>
            <a:fld id="{CF6FA87E-FE8A-4B10-B24F-1087C4B9B0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145848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F40D969D-6328-4B69-947D-7B016E704D48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/>
            </a:lvl1pPr>
          </a:lstStyle>
          <a:p>
            <a:pPr>
              <a:defRPr/>
            </a:pPr>
            <a:fld id="{9CBE5ACE-9673-44FD-B87F-252E07B429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91573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7C450D1F-4457-4705-8111-E0820B16D7E6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/>
            </a:lvl1pPr>
          </a:lstStyle>
          <a:p>
            <a:pPr>
              <a:defRPr/>
            </a:pPr>
            <a:fld id="{7A60FB44-5920-468A-B617-6AE089A82B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586851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DE5E0B1A-9B0F-4C83-846C-6BD93798CDCE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/>
            </a:lvl1pPr>
          </a:lstStyle>
          <a:p>
            <a:pPr>
              <a:defRPr/>
            </a:pPr>
            <a:fld id="{F6174BFD-CCA5-4CA7-9B3A-604ADAED64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963718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F99B84BA-C60D-459C-A918-6F29AE3FF50C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/>
            </a:lvl1pPr>
          </a:lstStyle>
          <a:p>
            <a:pPr>
              <a:defRPr/>
            </a:pPr>
            <a:fld id="{AF7AF2F2-96D8-4CFD-900F-55D999D65F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721358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FF831120-BEC6-48C9-B51C-E494BFB982E7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/>
            </a:lvl1pPr>
          </a:lstStyle>
          <a:p>
            <a:pPr>
              <a:defRPr/>
            </a:pPr>
            <a:fld id="{751D5284-71F7-44E6-88D5-55391E3A91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419900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EB892198-34AC-4F94-A7F5-BE94F9971AE2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/>
            </a:lvl1pPr>
          </a:lstStyle>
          <a:p>
            <a:pPr>
              <a:defRPr/>
            </a:pPr>
            <a:fld id="{F503720A-07B6-4850-86A0-F255F6FCE2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345106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1F180DB7-4C4E-4DA9-9EB5-43B1401AFB6E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/>
            </a:lvl1pPr>
          </a:lstStyle>
          <a:p>
            <a:pPr>
              <a:defRPr/>
            </a:pPr>
            <a:fld id="{8F4F4CC2-EAD4-4CD3-993C-9D2456887D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351999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fld id="{B9538572-302F-470D-89A5-932392F5E8BA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5613">
              <a:defRPr b="1" smtClean="0"/>
            </a:lvl1pPr>
          </a:lstStyle>
          <a:p>
            <a:pPr>
              <a:defRPr/>
            </a:pPr>
            <a:fld id="{97699A1F-2604-4470-A525-4435A03640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010327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defTabSz="455613"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defTabSz="455613">
              <a:defRPr b="1" smtClean="0"/>
            </a:lvl1pPr>
          </a:lstStyle>
          <a:p>
            <a:pPr>
              <a:defRPr/>
            </a:pPr>
            <a:fld id="{681D0E8C-564E-46DF-AE89-6DF7D6A7AF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6247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04D79-BCDB-43BC-B237-DF5E08112D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266467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7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3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67CECB6E-E22B-47D2-BDA0-19FD48F35163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1FC79AF1-FE15-451A-90B2-530A098E50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785461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889F6561-6449-4ECB-91CE-7B95B7489926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43B340AA-7668-4546-B4B8-9468182EAF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6786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77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5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31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0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8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6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74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41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4F06CDE4-A110-454E-99CF-82B8DDB8F5B4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3754E844-E921-42AB-B07C-D942CE22C5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002227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BF8C82D6-FFEA-4D78-A52E-2090E86521C1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9A4DFF68-31C9-4BBA-8670-9BB9598002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87895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74" indent="0">
              <a:buNone/>
              <a:defRPr sz="2000" b="1"/>
            </a:lvl2pPr>
            <a:lvl3pPr marL="913544" indent="0">
              <a:buNone/>
              <a:defRPr sz="1800" b="1"/>
            </a:lvl3pPr>
            <a:lvl4pPr marL="1370319" indent="0">
              <a:buNone/>
              <a:defRPr sz="1600" b="1"/>
            </a:lvl4pPr>
            <a:lvl5pPr marL="1827089" indent="0">
              <a:buNone/>
              <a:defRPr sz="1600" b="1"/>
            </a:lvl5pPr>
            <a:lvl6pPr marL="2283864" indent="0">
              <a:buNone/>
              <a:defRPr sz="1600" b="1"/>
            </a:lvl6pPr>
            <a:lvl7pPr marL="2740634" indent="0">
              <a:buNone/>
              <a:defRPr sz="1600" b="1"/>
            </a:lvl7pPr>
            <a:lvl8pPr marL="3197408" indent="0">
              <a:buNone/>
              <a:defRPr sz="1600" b="1"/>
            </a:lvl8pPr>
            <a:lvl9pPr marL="365417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74" indent="0">
              <a:buNone/>
              <a:defRPr sz="2000" b="1"/>
            </a:lvl2pPr>
            <a:lvl3pPr marL="913544" indent="0">
              <a:buNone/>
              <a:defRPr sz="1800" b="1"/>
            </a:lvl3pPr>
            <a:lvl4pPr marL="1370319" indent="0">
              <a:buNone/>
              <a:defRPr sz="1600" b="1"/>
            </a:lvl4pPr>
            <a:lvl5pPr marL="1827089" indent="0">
              <a:buNone/>
              <a:defRPr sz="1600" b="1"/>
            </a:lvl5pPr>
            <a:lvl6pPr marL="2283864" indent="0">
              <a:buNone/>
              <a:defRPr sz="1600" b="1"/>
            </a:lvl6pPr>
            <a:lvl7pPr marL="2740634" indent="0">
              <a:buNone/>
              <a:defRPr sz="1600" b="1"/>
            </a:lvl7pPr>
            <a:lvl8pPr marL="3197408" indent="0">
              <a:buNone/>
              <a:defRPr sz="1600" b="1"/>
            </a:lvl8pPr>
            <a:lvl9pPr marL="365417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C39E409F-E5D6-49BD-9F34-FCA653C6BB20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643708D9-5205-4EAF-B1D3-986FCE06E9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396695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C98B6E79-CF65-4188-8FA0-DF04E8BC1D2B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F821DEB3-482C-4099-94CB-CB8A3DB756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342754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4557EA9A-E6ED-4CB8-B5B9-0C4EA5BFB90C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58500EB3-1C5F-4AFF-85EA-92CDFEDEB4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951551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74" indent="0">
              <a:buNone/>
              <a:defRPr sz="1200"/>
            </a:lvl2pPr>
            <a:lvl3pPr marL="913544" indent="0">
              <a:buNone/>
              <a:defRPr sz="1000"/>
            </a:lvl3pPr>
            <a:lvl4pPr marL="1370319" indent="0">
              <a:buNone/>
              <a:defRPr sz="900"/>
            </a:lvl4pPr>
            <a:lvl5pPr marL="1827089" indent="0">
              <a:buNone/>
              <a:defRPr sz="900"/>
            </a:lvl5pPr>
            <a:lvl6pPr marL="2283864" indent="0">
              <a:buNone/>
              <a:defRPr sz="900"/>
            </a:lvl6pPr>
            <a:lvl7pPr marL="2740634" indent="0">
              <a:buNone/>
              <a:defRPr sz="900"/>
            </a:lvl7pPr>
            <a:lvl8pPr marL="3197408" indent="0">
              <a:buNone/>
              <a:defRPr sz="900"/>
            </a:lvl8pPr>
            <a:lvl9pPr marL="365417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58C876AE-E79B-4A5C-A977-DC685DA6C190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DBD026CE-A75A-4566-8567-8470A32CFD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468436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774" indent="0">
              <a:buNone/>
              <a:defRPr sz="2800"/>
            </a:lvl2pPr>
            <a:lvl3pPr marL="913544" indent="0">
              <a:buNone/>
              <a:defRPr sz="2400"/>
            </a:lvl3pPr>
            <a:lvl4pPr marL="1370319" indent="0">
              <a:buNone/>
              <a:defRPr sz="2000"/>
            </a:lvl4pPr>
            <a:lvl5pPr marL="1827089" indent="0">
              <a:buNone/>
              <a:defRPr sz="2000"/>
            </a:lvl5pPr>
            <a:lvl6pPr marL="2283864" indent="0">
              <a:buNone/>
              <a:defRPr sz="2000"/>
            </a:lvl6pPr>
            <a:lvl7pPr marL="2740634" indent="0">
              <a:buNone/>
              <a:defRPr sz="2000"/>
            </a:lvl7pPr>
            <a:lvl8pPr marL="3197408" indent="0">
              <a:buNone/>
              <a:defRPr sz="2000"/>
            </a:lvl8pPr>
            <a:lvl9pPr marL="365417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774" indent="0">
              <a:buNone/>
              <a:defRPr sz="1200"/>
            </a:lvl2pPr>
            <a:lvl3pPr marL="913544" indent="0">
              <a:buNone/>
              <a:defRPr sz="1000"/>
            </a:lvl3pPr>
            <a:lvl4pPr marL="1370319" indent="0">
              <a:buNone/>
              <a:defRPr sz="900"/>
            </a:lvl4pPr>
            <a:lvl5pPr marL="1827089" indent="0">
              <a:buNone/>
              <a:defRPr sz="900"/>
            </a:lvl5pPr>
            <a:lvl6pPr marL="2283864" indent="0">
              <a:buNone/>
              <a:defRPr sz="900"/>
            </a:lvl6pPr>
            <a:lvl7pPr marL="2740634" indent="0">
              <a:buNone/>
              <a:defRPr sz="900"/>
            </a:lvl7pPr>
            <a:lvl8pPr marL="3197408" indent="0">
              <a:buNone/>
              <a:defRPr sz="900"/>
            </a:lvl8pPr>
            <a:lvl9pPr marL="365417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ED4D2D37-33E9-4581-BDD6-7B0B7404DD5F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40E29CB5-024F-494F-9CCC-04F242C598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345043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A5E1B136-7D66-47A9-9F71-B4E1867E117B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0974912E-72DB-4A8D-B8B5-10DF7960C4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1498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029B3B-7DAB-43E7-85F3-C4C5743A74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989175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6777B5A6-2E20-4468-A5C3-24B0BA8A2BB8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BD1E00A3-90FD-43A0-8C03-3A52FE2366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570558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b="1" smtClean="0"/>
            </a:lvl1pPr>
          </a:lstStyle>
          <a:p>
            <a:pPr>
              <a:defRPr/>
            </a:pPr>
            <a:fld id="{7D69D928-FD76-47AF-A983-17AAAD7EDA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458460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2F9FC101-BA2C-4409-A512-B183A9C3A97B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 b="1" smtClean="0"/>
            </a:lvl1pPr>
          </a:lstStyle>
          <a:p>
            <a:pPr>
              <a:defRPr/>
            </a:pPr>
            <a:fld id="{E2DF2FF9-9AD7-44FC-9B68-CF05CB7F9F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203867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F9393DFC-323B-468C-9E6E-B1F829F29DDA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 b="1" smtClean="0"/>
            </a:lvl1pPr>
          </a:lstStyle>
          <a:p>
            <a:pPr>
              <a:defRPr/>
            </a:pPr>
            <a:fld id="{D304F471-2C9C-4AD3-B877-2F58E112A8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112498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7B064B90-5DF2-419C-A839-4B7A3A65D465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 b="1" smtClean="0"/>
            </a:lvl1pPr>
          </a:lstStyle>
          <a:p>
            <a:pPr>
              <a:defRPr/>
            </a:pPr>
            <a:fld id="{02C7A63E-27F1-46D2-8147-CD9FEDC07B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863358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0C010D34-549E-4462-A073-ED21814E63DF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 b="1" smtClean="0"/>
            </a:lvl1pPr>
          </a:lstStyle>
          <a:p>
            <a:pPr>
              <a:defRPr/>
            </a:pPr>
            <a:fld id="{165CBB31-85C4-4555-B311-1E5ECD4E2D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727231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7CB5B10A-97E8-4CD4-9D43-16D24D3550D6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 b="1" smtClean="0"/>
            </a:lvl1pPr>
          </a:lstStyle>
          <a:p>
            <a:pPr>
              <a:defRPr/>
            </a:pPr>
            <a:fld id="{2A37E313-6E8C-43E7-940E-A5059908A6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521785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E522B7FC-316B-414F-B6C1-81C767E31D2B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 b="1" smtClean="0"/>
            </a:lvl1pPr>
          </a:lstStyle>
          <a:p>
            <a:pPr>
              <a:defRPr/>
            </a:pPr>
            <a:fld id="{814DBB24-B5B6-4569-AF97-68F39EA46D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888628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D5189680-3DB6-44D7-B397-A419BB01A680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 b="1" smtClean="0"/>
            </a:lvl1pPr>
          </a:lstStyle>
          <a:p>
            <a:pPr>
              <a:defRPr/>
            </a:pPr>
            <a:fld id="{4FED0DCB-AE6E-4FFD-90DC-1FF2E98B41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767144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D94E1606-5C79-412E-9F6F-DB33C4DB68A2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 b="1" smtClean="0"/>
            </a:lvl1pPr>
          </a:lstStyle>
          <a:p>
            <a:pPr>
              <a:defRPr/>
            </a:pPr>
            <a:fld id="{B8FCCB9A-D77B-491E-A7D0-77C1FBE83C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3147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26E5C-F09E-408D-8D6C-61AB3EF718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274646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308A1809-D1C0-4694-9B3F-DE5C35E78CB5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 b="1" smtClean="0"/>
            </a:lvl1pPr>
          </a:lstStyle>
          <a:p>
            <a:pPr>
              <a:defRPr/>
            </a:pPr>
            <a:fld id="{66C4DA23-81CD-4DA0-960F-0097E47AA6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018670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DB7A35AE-66A0-4AA5-8984-5F1FED7AF9A3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 b="1" smtClean="0"/>
            </a:lvl1pPr>
          </a:lstStyle>
          <a:p>
            <a:pPr>
              <a:defRPr/>
            </a:pPr>
            <a:fld id="{FA62B3A4-090C-4EEC-9F89-69294D2529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482400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D5F47D45-9337-4442-8003-6C8E0EFFDCB2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 b="1" smtClean="0"/>
            </a:lvl1pPr>
          </a:lstStyle>
          <a:p>
            <a:pPr>
              <a:defRPr/>
            </a:pPr>
            <a:fld id="{55CCC6B1-BFF4-42D8-ACED-7400DB0E9E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589726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3B9020B1-2046-43FF-ADD9-817BC3C6DA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083286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4C309AD5-98D6-40E9-96C0-AE695386AB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514867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F060ADF7-0CD7-4958-B0D2-18A7247E77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0514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CD0DFDAF-6E15-4609-971A-6446644ABD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652761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A2CFEF8C-FA39-4D14-BA2F-033062F00A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05847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8EC73BB9-DBC2-45B7-8912-A247262A43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775718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1AF4E226-0E25-4477-8630-A7E7F66642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5834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692E7D-A1A9-4046-A799-1D31666BE2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36084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0AD5E4B6-2F7C-4482-B076-C9F393D20A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783142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220DC155-B06C-42D8-B5E8-DF5EB28E68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571690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4247B2E6-C4AC-4273-BD7F-5C36BE535B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783042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8C99D6E6-B0AE-40D2-A946-AD7461FA93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259031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358A8B4A-7870-4DE1-B9DE-DDD7F6DB4A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665716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C4AA9-251D-4DA3-9B0A-2EFF0F588B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37CF73-C61E-4CF6-B368-6079D729F6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2BF937-AA2E-4F1E-980E-1A1B4984C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A6E79-A472-4023-8FD4-B7579BC4EB13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ADB9D1-5E89-475E-83E4-D0AA07028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58FB94-B6AB-442F-AF33-AA7E8FBCD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0045A-C18A-4F99-A22C-85CDDC14C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45686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B951D-1D12-4A8C-82EF-C504756F1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FDE003-79F0-4BF3-9986-EB4DD0FCCD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1A429A-F210-480A-A9B4-88078841E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A6E79-A472-4023-8FD4-B7579BC4EB13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2EE5AA-DBA3-4EE9-B285-817A16E60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8F0D8B-A0F2-4F9F-8FFB-D0135088D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0045A-C18A-4F99-A22C-85CDDC14C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62480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1F4ED-891C-42CA-B0F7-B6902F912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431DFD-666E-4522-B829-DB0E116B4C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49F8C1-97A1-474E-9257-727203C1D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A6E79-A472-4023-8FD4-B7579BC4EB13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633D7-2A5B-450C-A9DD-6C1E657DF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8349A1-CE76-4A96-89E7-A2D200334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0045A-C18A-4F99-A22C-85CDDC14C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82166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76115F-D6A1-449E-A215-2E289061B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90DF44-8D9A-4F1E-A72E-BD58B32E3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BEB5AB-DECA-47D2-BFF9-3071415A40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AA3549-AEF1-4F0D-BA33-85CDDBC8E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A6E79-A472-4023-8FD4-B7579BC4EB13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CB9F43-6493-4344-B2A8-59D0278F6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5633D0-AEAD-4F60-B843-8AC1E0643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0045A-C18A-4F99-A22C-85CDDC14C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75632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107BA-260B-4AA1-BAD8-96BF45B2F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6A87FD-9340-418A-BC61-CA3A50BF7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FC3467-74DF-482F-9E8D-746CEDBD64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FA3550-D1A7-4575-A64A-C9787EB77C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FB280D-0614-4FA3-9636-D1E653647B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EA4368-6D25-447B-AD9C-19C1D30BB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A6E79-A472-4023-8FD4-B7579BC4EB13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25492B-0CBF-445E-A490-82AD6D76E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AC24D5A-D9F0-430A-A0FC-685BDF561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0045A-C18A-4F99-A22C-85CDDC14C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027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4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3.xml"/><Relationship Id="rId12" Type="http://schemas.openxmlformats.org/officeDocument/2006/relationships/slideLayout" Target="../slideLayouts/slideLayout118.xml"/><Relationship Id="rId2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0.xml"/><Relationship Id="rId9" Type="http://schemas.openxmlformats.org/officeDocument/2006/relationships/slideLayout" Target="../slideLayouts/slideLayout115.xml"/><Relationship Id="rId14" Type="http://schemas.openxmlformats.org/officeDocument/2006/relationships/image" Target="../media/image1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6.xml"/><Relationship Id="rId3" Type="http://schemas.openxmlformats.org/officeDocument/2006/relationships/slideLayout" Target="../slideLayouts/slideLayout121.xml"/><Relationship Id="rId7" Type="http://schemas.openxmlformats.org/officeDocument/2006/relationships/slideLayout" Target="../slideLayouts/slideLayout125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9.xml"/><Relationship Id="rId6" Type="http://schemas.openxmlformats.org/officeDocument/2006/relationships/slideLayout" Target="../slideLayouts/slideLayout124.xml"/><Relationship Id="rId11" Type="http://schemas.openxmlformats.org/officeDocument/2006/relationships/slideLayout" Target="../slideLayouts/slideLayout129.xml"/><Relationship Id="rId5" Type="http://schemas.openxmlformats.org/officeDocument/2006/relationships/slideLayout" Target="../slideLayouts/slideLayout123.xml"/><Relationship Id="rId10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2.xml"/><Relationship Id="rId9" Type="http://schemas.openxmlformats.org/officeDocument/2006/relationships/slideLayout" Target="../slideLayouts/slideLayout127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7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2.xml"/><Relationship Id="rId7" Type="http://schemas.openxmlformats.org/officeDocument/2006/relationships/slideLayout" Target="../slideLayouts/slideLayout136.xml"/><Relationship Id="rId12" Type="http://schemas.openxmlformats.org/officeDocument/2006/relationships/slideLayout" Target="../slideLayouts/slideLayout141.xml"/><Relationship Id="rId2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30.xml"/><Relationship Id="rId6" Type="http://schemas.openxmlformats.org/officeDocument/2006/relationships/slideLayout" Target="../slideLayouts/slideLayout135.xml"/><Relationship Id="rId11" Type="http://schemas.openxmlformats.org/officeDocument/2006/relationships/slideLayout" Target="../slideLayouts/slideLayout140.xml"/><Relationship Id="rId5" Type="http://schemas.openxmlformats.org/officeDocument/2006/relationships/slideLayout" Target="../slideLayouts/slideLayout134.xml"/><Relationship Id="rId10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33.xml"/><Relationship Id="rId9" Type="http://schemas.openxmlformats.org/officeDocument/2006/relationships/slideLayout" Target="../slideLayouts/slideLayout138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12" Type="http://schemas.openxmlformats.org/officeDocument/2006/relationships/slideLayout" Target="../slideLayouts/slideLayout153.xml"/><Relationship Id="rId2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46.xml"/><Relationship Id="rId10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 smtClean="0"/>
            </a:lvl1pPr>
          </a:lstStyle>
          <a:p>
            <a:pPr>
              <a:defRPr/>
            </a:pPr>
            <a:fld id="{7DC72A11-4F37-434F-BD5F-1657AC412D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20" r:id="rId1"/>
    <p:sldLayoutId id="2147484621" r:id="rId2"/>
    <p:sldLayoutId id="2147484622" r:id="rId3"/>
    <p:sldLayoutId id="2147484623" r:id="rId4"/>
    <p:sldLayoutId id="2147484624" r:id="rId5"/>
    <p:sldLayoutId id="2147484625" r:id="rId6"/>
    <p:sldLayoutId id="2147484626" r:id="rId7"/>
    <p:sldLayoutId id="2147484627" r:id="rId8"/>
    <p:sldLayoutId id="2147484628" r:id="rId9"/>
    <p:sldLayoutId id="2147484629" r:id="rId10"/>
    <p:sldLayoutId id="2147484630" r:id="rId11"/>
    <p:sldLayoutId id="214748463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00050" y="388938"/>
            <a:ext cx="8526463" cy="101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4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0050" y="1493838"/>
            <a:ext cx="8461375" cy="469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10244" name="Text Box 4"/>
          <p:cNvSpPr txBox="1">
            <a:spLocks noChangeArrowheads="1"/>
          </p:cNvSpPr>
          <p:nvPr userDrawn="1"/>
        </p:nvSpPr>
        <p:spPr bwMode="auto">
          <a:xfrm>
            <a:off x="0" y="6443663"/>
            <a:ext cx="1146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56" tIns="40078" rIns="80156" bIns="40078">
            <a:spAutoFit/>
          </a:bodyPr>
          <a:lstStyle>
            <a:lvl1pPr defTabSz="801688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01688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01688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01688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01688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fld id="{4BB9531D-4A1F-4AC8-91E6-0E023473EF2E}" type="slidenum">
              <a:rPr lang="en-US" altLang="en-US" sz="2100" b="0" smtClean="0">
                <a:solidFill>
                  <a:srgbClr val="FFFFFF"/>
                </a:solidFill>
                <a:latin typeface="Symbol" panose="05050102010706020507" pitchFamily="18" charset="2"/>
                <a:ea typeface="ＭＳ Ｐゴシック" panose="020B0600070205080204" pitchFamily="34" charset="-128"/>
              </a:rPr>
              <a:pPr>
                <a:defRPr/>
              </a:pPr>
              <a:t>‹#›</a:t>
            </a:fld>
            <a:endParaRPr lang="en-US" altLang="en-US" sz="2100" b="0">
              <a:solidFill>
                <a:srgbClr val="FFFFFF"/>
              </a:solidFill>
              <a:latin typeface="Symbol" panose="05050102010706020507" pitchFamily="18" charset="2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9596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01" r:id="rId1"/>
    <p:sldLayoutId id="2147484802" r:id="rId2"/>
    <p:sldLayoutId id="2147484803" r:id="rId3"/>
    <p:sldLayoutId id="2147484804" r:id="rId4"/>
    <p:sldLayoutId id="2147484805" r:id="rId5"/>
    <p:sldLayoutId id="2147484806" r:id="rId6"/>
    <p:sldLayoutId id="2147484807" r:id="rId7"/>
    <p:sldLayoutId id="2147484808" r:id="rId8"/>
    <p:sldLayoutId id="2147484809" r:id="rId9"/>
    <p:sldLayoutId id="2147484810" r:id="rId10"/>
    <p:sldLayoutId id="2147484811" r:id="rId11"/>
    <p:sldLayoutId id="2147484812" r:id="rId12"/>
  </p:sldLayoutIdLst>
  <p:transition/>
  <p:txStyles>
    <p:titleStyle>
      <a:lvl1pPr marL="314325" indent="-314325" algn="ctr" defTabSz="630238" rtl="0" eaLnBrk="0" fontAlgn="base" hangingPunct="0">
        <a:lnSpc>
          <a:spcPct val="117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/>
        <a:defRPr sz="3200" b="1">
          <a:solidFill>
            <a:srgbClr val="FFFFFF"/>
          </a:solidFill>
          <a:latin typeface="+mj-lt"/>
          <a:ea typeface="ＭＳ Ｐゴシック" charset="-128"/>
          <a:cs typeface="ＭＳ Ｐゴシック" charset="-128"/>
        </a:defRPr>
      </a:lvl1pPr>
      <a:lvl2pPr marL="314325" indent="-314325" algn="ctr" defTabSz="630238" rtl="0" eaLnBrk="0" fontAlgn="base" hangingPunct="0">
        <a:lnSpc>
          <a:spcPct val="117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/>
        <a:defRPr sz="3200" b="1">
          <a:solidFill>
            <a:srgbClr val="FFFFFF"/>
          </a:solidFill>
          <a:latin typeface="Arial" charset="0"/>
          <a:ea typeface="ＭＳ Ｐゴシック" charset="-128"/>
          <a:cs typeface="ＭＳ Ｐゴシック" charset="-128"/>
        </a:defRPr>
      </a:lvl2pPr>
      <a:lvl3pPr marL="314325" indent="-314325" algn="ctr" defTabSz="630238" rtl="0" eaLnBrk="0" fontAlgn="base" hangingPunct="0">
        <a:lnSpc>
          <a:spcPct val="117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/>
        <a:defRPr sz="3200" b="1">
          <a:solidFill>
            <a:srgbClr val="FFFFFF"/>
          </a:solidFill>
          <a:latin typeface="Arial" charset="0"/>
          <a:ea typeface="ＭＳ Ｐゴシック" charset="-128"/>
          <a:cs typeface="ＭＳ Ｐゴシック" charset="-128"/>
        </a:defRPr>
      </a:lvl3pPr>
      <a:lvl4pPr marL="314325" indent="-314325" algn="ctr" defTabSz="630238" rtl="0" eaLnBrk="0" fontAlgn="base" hangingPunct="0">
        <a:lnSpc>
          <a:spcPct val="117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/>
        <a:defRPr sz="3200" b="1">
          <a:solidFill>
            <a:srgbClr val="FFFFFF"/>
          </a:solidFill>
          <a:latin typeface="Arial" charset="0"/>
          <a:ea typeface="ＭＳ Ｐゴシック" charset="-128"/>
          <a:cs typeface="ＭＳ Ｐゴシック" charset="-128"/>
        </a:defRPr>
      </a:lvl4pPr>
      <a:lvl5pPr marL="314325" indent="-314325" algn="ctr" defTabSz="630238" rtl="0" eaLnBrk="0" fontAlgn="base" hangingPunct="0">
        <a:lnSpc>
          <a:spcPct val="117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/>
        <a:defRPr sz="3200" b="1">
          <a:solidFill>
            <a:srgbClr val="FFFFFF"/>
          </a:solidFill>
          <a:latin typeface="Arial" charset="0"/>
          <a:ea typeface="ＭＳ Ｐゴシック" charset="-128"/>
          <a:cs typeface="ＭＳ Ｐゴシック" charset="-128"/>
        </a:defRPr>
      </a:lvl5pPr>
      <a:lvl6pPr marL="815975" indent="-358775" algn="ctr" defTabSz="719138" rtl="0" eaLnBrk="0" fontAlgn="base" hangingPunct="0">
        <a:lnSpc>
          <a:spcPct val="117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600" b="1">
          <a:solidFill>
            <a:srgbClr val="FFFFFF"/>
          </a:solidFill>
          <a:latin typeface="Arial" charset="0"/>
        </a:defRPr>
      </a:lvl6pPr>
      <a:lvl7pPr marL="1273175" indent="-358775" algn="ctr" defTabSz="719138" rtl="0" eaLnBrk="0" fontAlgn="base" hangingPunct="0">
        <a:lnSpc>
          <a:spcPct val="117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600" b="1">
          <a:solidFill>
            <a:srgbClr val="FFFFFF"/>
          </a:solidFill>
          <a:latin typeface="Arial" charset="0"/>
        </a:defRPr>
      </a:lvl7pPr>
      <a:lvl8pPr marL="1730375" indent="-358775" algn="ctr" defTabSz="719138" rtl="0" eaLnBrk="0" fontAlgn="base" hangingPunct="0">
        <a:lnSpc>
          <a:spcPct val="117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600" b="1">
          <a:solidFill>
            <a:srgbClr val="FFFFFF"/>
          </a:solidFill>
          <a:latin typeface="Arial" charset="0"/>
        </a:defRPr>
      </a:lvl8pPr>
      <a:lvl9pPr marL="2187575" indent="-358775" algn="ctr" defTabSz="719138" rtl="0" eaLnBrk="0" fontAlgn="base" hangingPunct="0">
        <a:lnSpc>
          <a:spcPct val="117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600" b="1">
          <a:solidFill>
            <a:srgbClr val="FFFFFF"/>
          </a:solidFill>
          <a:latin typeface="Arial" charset="0"/>
        </a:defRPr>
      </a:lvl9pPr>
    </p:titleStyle>
    <p:bodyStyle>
      <a:lvl1pPr marL="441325" indent="-379413" algn="l" defTabSz="630238" rtl="0" eaLnBrk="0" fontAlgn="base" hangingPunct="0">
        <a:lnSpc>
          <a:spcPct val="117000"/>
        </a:lnSpc>
        <a:spcBef>
          <a:spcPct val="0"/>
        </a:spcBef>
        <a:spcAft>
          <a:spcPts val="1250"/>
        </a:spcAft>
        <a:buClr>
          <a:srgbClr val="FFFFFF"/>
        </a:buClr>
        <a:buSzPct val="30000"/>
        <a:buFont typeface="StarSymbol"/>
        <a:buBlip>
          <a:blip r:embed="rId14"/>
        </a:buBlip>
        <a:defRPr sz="2500">
          <a:solidFill>
            <a:srgbClr val="FFFFFF"/>
          </a:solidFill>
          <a:latin typeface="+mn-lt"/>
          <a:ea typeface="ＭＳ Ｐゴシック" charset="-128"/>
          <a:cs typeface="ＭＳ Ｐゴシック" charset="-128"/>
        </a:defRPr>
      </a:lvl1pPr>
      <a:lvl2pPr marL="693738" indent="-379413" algn="l" defTabSz="630238" rtl="0" eaLnBrk="0" fontAlgn="base" hangingPunct="0">
        <a:lnSpc>
          <a:spcPct val="117000"/>
        </a:lnSpc>
        <a:spcBef>
          <a:spcPct val="0"/>
        </a:spcBef>
        <a:spcAft>
          <a:spcPts val="1000"/>
        </a:spcAft>
        <a:buClr>
          <a:srgbClr val="FFFFFF"/>
        </a:buClr>
        <a:buSzPct val="35000"/>
        <a:buFont typeface="StarSymbol"/>
        <a:buBlip>
          <a:blip r:embed="rId14"/>
        </a:buBlip>
        <a:defRPr sz="2300">
          <a:solidFill>
            <a:srgbClr val="FFFFFF"/>
          </a:solidFill>
          <a:latin typeface="+mn-lt"/>
          <a:ea typeface="ＭＳ Ｐゴシック" charset="-128"/>
        </a:defRPr>
      </a:lvl2pPr>
      <a:lvl3pPr marL="946150" indent="-377825" algn="l" defTabSz="630238" rtl="0" eaLnBrk="0" fontAlgn="base" hangingPunct="0">
        <a:lnSpc>
          <a:spcPct val="117000"/>
        </a:lnSpc>
        <a:spcBef>
          <a:spcPct val="0"/>
        </a:spcBef>
        <a:spcAft>
          <a:spcPts val="750"/>
        </a:spcAft>
        <a:buClr>
          <a:srgbClr val="FFFFFF"/>
        </a:buClr>
        <a:buSzPct val="35000"/>
        <a:buFont typeface="StarSymbol"/>
        <a:buBlip>
          <a:blip r:embed="rId14"/>
        </a:buBlip>
        <a:defRPr sz="2100">
          <a:solidFill>
            <a:srgbClr val="FFFFFF"/>
          </a:solidFill>
          <a:latin typeface="+mn-lt"/>
          <a:ea typeface="ＭＳ Ｐゴシック" charset="-128"/>
        </a:defRPr>
      </a:lvl3pPr>
      <a:lvl4pPr marL="1198563" indent="-379413" algn="l" defTabSz="630238" rtl="0" eaLnBrk="0" fontAlgn="base" hangingPunct="0">
        <a:lnSpc>
          <a:spcPct val="117000"/>
        </a:lnSpc>
        <a:spcBef>
          <a:spcPct val="0"/>
        </a:spcBef>
        <a:spcAft>
          <a:spcPts val="500"/>
        </a:spcAft>
        <a:buClr>
          <a:srgbClr val="FFFFFF"/>
        </a:buClr>
        <a:buSzPct val="35000"/>
        <a:buFont typeface="StarSymbol"/>
        <a:buBlip>
          <a:blip r:embed="rId14"/>
        </a:buBlip>
        <a:defRPr sz="2000">
          <a:solidFill>
            <a:srgbClr val="FFFFFF"/>
          </a:solidFill>
          <a:latin typeface="+mn-lt"/>
          <a:ea typeface="ＭＳ Ｐゴシック" charset="-128"/>
        </a:defRPr>
      </a:lvl4pPr>
      <a:lvl5pPr marL="1450975" indent="-377825" algn="l" defTabSz="630238" rtl="0" eaLnBrk="0" fontAlgn="base" hangingPunct="0">
        <a:lnSpc>
          <a:spcPct val="117000"/>
        </a:lnSpc>
        <a:spcBef>
          <a:spcPct val="0"/>
        </a:spcBef>
        <a:spcAft>
          <a:spcPts val="250"/>
        </a:spcAft>
        <a:buClr>
          <a:srgbClr val="FFFFFF"/>
        </a:buClr>
        <a:buSzPct val="35000"/>
        <a:buFont typeface="StarSymbol"/>
        <a:buBlip>
          <a:blip r:embed="rId14"/>
        </a:buBlip>
        <a:defRPr sz="2000">
          <a:solidFill>
            <a:srgbClr val="FFFFFF"/>
          </a:solidFill>
          <a:latin typeface="+mn-lt"/>
          <a:ea typeface="ＭＳ Ｐゴシック" charset="-128"/>
        </a:defRPr>
      </a:lvl5pPr>
      <a:lvl6pPr marL="2112963" indent="-431800" algn="l" defTabSz="719138" rtl="0" eaLnBrk="0" fontAlgn="base" hangingPunct="0">
        <a:lnSpc>
          <a:spcPct val="117000"/>
        </a:lnSpc>
        <a:spcBef>
          <a:spcPct val="0"/>
        </a:spcBef>
        <a:spcAft>
          <a:spcPts val="288"/>
        </a:spcAft>
        <a:buClr>
          <a:srgbClr val="FFFFFF"/>
        </a:buClr>
        <a:buSzPct val="35000"/>
        <a:buFont typeface="StarSymbol" charset="0"/>
        <a:buBlip>
          <a:blip r:embed="rId14"/>
        </a:buBlip>
        <a:defRPr sz="2000">
          <a:solidFill>
            <a:srgbClr val="FFFFFF"/>
          </a:solidFill>
          <a:latin typeface="+mn-lt"/>
        </a:defRPr>
      </a:lvl6pPr>
      <a:lvl7pPr marL="2570163" indent="-431800" algn="l" defTabSz="719138" rtl="0" eaLnBrk="0" fontAlgn="base" hangingPunct="0">
        <a:lnSpc>
          <a:spcPct val="117000"/>
        </a:lnSpc>
        <a:spcBef>
          <a:spcPct val="0"/>
        </a:spcBef>
        <a:spcAft>
          <a:spcPts val="288"/>
        </a:spcAft>
        <a:buClr>
          <a:srgbClr val="FFFFFF"/>
        </a:buClr>
        <a:buSzPct val="35000"/>
        <a:buFont typeface="StarSymbol" charset="0"/>
        <a:buBlip>
          <a:blip r:embed="rId14"/>
        </a:buBlip>
        <a:defRPr sz="2000">
          <a:solidFill>
            <a:srgbClr val="FFFFFF"/>
          </a:solidFill>
          <a:latin typeface="+mn-lt"/>
        </a:defRPr>
      </a:lvl7pPr>
      <a:lvl8pPr marL="3027363" indent="-431800" algn="l" defTabSz="719138" rtl="0" eaLnBrk="0" fontAlgn="base" hangingPunct="0">
        <a:lnSpc>
          <a:spcPct val="117000"/>
        </a:lnSpc>
        <a:spcBef>
          <a:spcPct val="0"/>
        </a:spcBef>
        <a:spcAft>
          <a:spcPts val="288"/>
        </a:spcAft>
        <a:buClr>
          <a:srgbClr val="FFFFFF"/>
        </a:buClr>
        <a:buSzPct val="35000"/>
        <a:buFont typeface="StarSymbol" charset="0"/>
        <a:buBlip>
          <a:blip r:embed="rId14"/>
        </a:buBlip>
        <a:defRPr sz="2000">
          <a:solidFill>
            <a:srgbClr val="FFFFFF"/>
          </a:solidFill>
          <a:latin typeface="+mn-lt"/>
        </a:defRPr>
      </a:lvl8pPr>
      <a:lvl9pPr marL="3484563" indent="-431800" algn="l" defTabSz="719138" rtl="0" eaLnBrk="0" fontAlgn="base" hangingPunct="0">
        <a:lnSpc>
          <a:spcPct val="117000"/>
        </a:lnSpc>
        <a:spcBef>
          <a:spcPct val="0"/>
        </a:spcBef>
        <a:spcAft>
          <a:spcPts val="288"/>
        </a:spcAft>
        <a:buClr>
          <a:srgbClr val="FFFFFF"/>
        </a:buClr>
        <a:buSzPct val="35000"/>
        <a:buFont typeface="StarSymbol" charset="0"/>
        <a:buBlip>
          <a:blip r:embed="rId14"/>
        </a:buBlip>
        <a:defRPr sz="2000">
          <a:solidFill>
            <a:srgbClr val="FFFFF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defTabSz="457200">
              <a:defRPr sz="1200" b="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6D215F0A-F0D8-4F4A-965A-E04F1A329218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>
              <a:defRPr sz="1200" b="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457200">
              <a:defRPr sz="1200" b="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0F2F0927-096B-4141-B5C4-4478527711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7967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14" r:id="rId1"/>
    <p:sldLayoutId id="2147484815" r:id="rId2"/>
    <p:sldLayoutId id="2147484816" r:id="rId3"/>
    <p:sldLayoutId id="2147484817" r:id="rId4"/>
    <p:sldLayoutId id="2147484818" r:id="rId5"/>
    <p:sldLayoutId id="2147484819" r:id="rId6"/>
    <p:sldLayoutId id="2147484820" r:id="rId7"/>
    <p:sldLayoutId id="2147484821" r:id="rId8"/>
    <p:sldLayoutId id="2147484822" r:id="rId9"/>
    <p:sldLayoutId id="2147484823" r:id="rId10"/>
    <p:sldLayoutId id="2147484824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34" charset="-128"/>
          <a:cs typeface="ＭＳ Ｐゴシック" pitchFamily="-65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34" charset="-128"/>
          <a:cs typeface="ＭＳ Ｐゴシック" pitchFamily="-65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34" charset="-128"/>
          <a:cs typeface="ＭＳ Ｐゴシック" pitchFamily="-65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34" charset="-128"/>
          <a:cs typeface="ＭＳ Ｐゴシック" pitchFamily="-65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34" charset="-128"/>
          <a:cs typeface="ＭＳ Ｐゴシック" pitchFamily="-65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34" charset="-128"/>
          <a:cs typeface="ＭＳ Ｐゴシック" pitchFamily="-65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229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defTabSz="914400" eaLnBrk="0" hangingPunct="0">
              <a:defRPr/>
            </a:pPr>
            <a:fld id="{5FBA8824-D1D3-4764-9706-AC2DC70BD7AA}" type="datetimeFigureOut">
              <a:rPr lang="en-US">
                <a:solidFill>
                  <a:prstClr val="black">
                    <a:tint val="75000"/>
                  </a:prstClr>
                </a:solidFill>
                <a:ea typeface="+mn-ea"/>
              </a:rPr>
              <a:pPr defTabSz="914400" eaLnBrk="0" hangingPunct="0">
                <a:defRPr/>
              </a:pPr>
              <a:t>1/22/2021</a:t>
            </a:fld>
            <a:endParaRPr lang="en-US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defTabSz="914400" eaLnBrk="0" hangingPunct="0">
              <a:defRPr/>
            </a:pPr>
            <a:endParaRPr lang="en-US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defTabSz="914400" eaLnBrk="0" hangingPunct="0">
              <a:defRPr/>
            </a:pPr>
            <a:fld id="{832ACD83-BAFC-4D35-9A43-F219B0131D55}" type="slidenum">
              <a:rPr lang="en-US">
                <a:solidFill>
                  <a:prstClr val="black">
                    <a:tint val="75000"/>
                  </a:prstClr>
                </a:solidFill>
                <a:ea typeface="+mn-ea"/>
              </a:rPr>
              <a:pPr defTabSz="914400" eaLnBrk="0" hangingPunct="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80065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26" r:id="rId1"/>
    <p:sldLayoutId id="2147484827" r:id="rId2"/>
    <p:sldLayoutId id="2147484828" r:id="rId3"/>
    <p:sldLayoutId id="2147484829" r:id="rId4"/>
    <p:sldLayoutId id="2147484830" r:id="rId5"/>
    <p:sldLayoutId id="2147484831" r:id="rId6"/>
    <p:sldLayoutId id="2147484832" r:id="rId7"/>
    <p:sldLayoutId id="2147484833" r:id="rId8"/>
    <p:sldLayoutId id="2147484834" r:id="rId9"/>
    <p:sldLayoutId id="2147484835" r:id="rId10"/>
    <p:sldLayoutId id="2147484836" r:id="rId11"/>
    <p:sldLayoutId id="214748483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/>
            </a:lvl1pPr>
          </a:lstStyle>
          <a:p>
            <a:fld id="{41B68521-3659-40B7-BBC5-7C89432BAA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0578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39" r:id="rId1"/>
    <p:sldLayoutId id="2147484840" r:id="rId2"/>
    <p:sldLayoutId id="2147484841" r:id="rId3"/>
    <p:sldLayoutId id="2147484842" r:id="rId4"/>
    <p:sldLayoutId id="2147484843" r:id="rId5"/>
    <p:sldLayoutId id="2147484844" r:id="rId6"/>
    <p:sldLayoutId id="2147484845" r:id="rId7"/>
    <p:sldLayoutId id="2147484846" r:id="rId8"/>
    <p:sldLayoutId id="2147484847" r:id="rId9"/>
    <p:sldLayoutId id="2147484848" r:id="rId10"/>
    <p:sldLayoutId id="2147484849" r:id="rId11"/>
    <p:sldLayoutId id="214748485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54" tIns="45678" rIns="91354" bIns="4567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54" tIns="45678" rIns="91354" bIns="456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354" tIns="45678" rIns="91354" bIns="45678" numCol="1" anchor="ctr" anchorCtr="0" compatLnSpc="1">
            <a:prstTxWarp prst="textNoShape">
              <a:avLst/>
            </a:prstTxWarp>
          </a:bodyPr>
          <a:lstStyle>
            <a:lvl1pPr defTabSz="456774" eaLnBrk="1" hangingPunct="1">
              <a:defRPr sz="1200" b="0">
                <a:solidFill>
                  <a:srgbClr val="898989"/>
                </a:solidFill>
                <a:latin typeface="Calibri" pitchFamily="34" charset="0"/>
                <a:ea typeface="ＭＳ Ｐゴシック" pitchFamily="-110" charset="-128"/>
                <a:cs typeface="+mn-cs"/>
              </a:defRPr>
            </a:lvl1pPr>
          </a:lstStyle>
          <a:p>
            <a:pPr>
              <a:defRPr/>
            </a:pPr>
            <a:fld id="{74FA97C1-6198-4B5A-B396-B0CA09D944CC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354" tIns="45678" rIns="91354" bIns="45678" numCol="1" anchor="ctr" anchorCtr="0" compatLnSpc="1">
            <a:prstTxWarp prst="textNoShape">
              <a:avLst/>
            </a:prstTxWarp>
          </a:bodyPr>
          <a:lstStyle>
            <a:lvl1pPr algn="ctr" defTabSz="456774" eaLnBrk="1" hangingPunct="1">
              <a:defRPr sz="1200" b="0">
                <a:solidFill>
                  <a:srgbClr val="898989"/>
                </a:solidFill>
                <a:latin typeface="Calibri" pitchFamily="34" charset="0"/>
                <a:ea typeface="ＭＳ Ｐゴシック" pitchFamily="-110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354" tIns="45678" rIns="91354" bIns="45678" numCol="1" anchor="ctr" anchorCtr="0" compatLnSpc="1">
            <a:prstTxWarp prst="textNoShape">
              <a:avLst/>
            </a:prstTxWarp>
          </a:bodyPr>
          <a:lstStyle>
            <a:lvl1pPr algn="r" defTabSz="455613" eaLnBrk="1" hangingPunct="1">
              <a:defRPr sz="1200" b="0" smtClean="0">
                <a:solidFill>
                  <a:srgbClr val="898989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11FBD3C6-0275-4D4F-A895-0259BC6FAE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56" r:id="rId1"/>
    <p:sldLayoutId id="2147484657" r:id="rId2"/>
    <p:sldLayoutId id="2147484658" r:id="rId3"/>
    <p:sldLayoutId id="2147484659" r:id="rId4"/>
    <p:sldLayoutId id="2147484660" r:id="rId5"/>
    <p:sldLayoutId id="2147484661" r:id="rId6"/>
    <p:sldLayoutId id="2147484662" r:id="rId7"/>
    <p:sldLayoutId id="2147484663" r:id="rId8"/>
    <p:sldLayoutId id="2147484664" r:id="rId9"/>
    <p:sldLayoutId id="2147484665" r:id="rId10"/>
    <p:sldLayoutId id="2147484666" r:id="rId11"/>
  </p:sldLayoutIdLst>
  <p:txStyles>
    <p:titleStyle>
      <a:lvl1pPr algn="ctr" defTabSz="455613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34" charset="-128"/>
          <a:cs typeface="ＭＳ Ｐゴシック" pitchFamily="-110" charset="-128"/>
        </a:defRPr>
      </a:lvl1pPr>
      <a:lvl2pPr algn="ctr" defTabSz="4556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34" charset="-128"/>
          <a:cs typeface="ＭＳ Ｐゴシック" pitchFamily="-110" charset="-128"/>
        </a:defRPr>
      </a:lvl2pPr>
      <a:lvl3pPr algn="ctr" defTabSz="4556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34" charset="-128"/>
          <a:cs typeface="ＭＳ Ｐゴシック" pitchFamily="-110" charset="-128"/>
        </a:defRPr>
      </a:lvl3pPr>
      <a:lvl4pPr algn="ctr" defTabSz="4556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34" charset="-128"/>
          <a:cs typeface="ＭＳ Ｐゴシック" pitchFamily="-110" charset="-128"/>
        </a:defRPr>
      </a:lvl4pPr>
      <a:lvl5pPr algn="ctr" defTabSz="4556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34" charset="-128"/>
          <a:cs typeface="ＭＳ Ｐゴシック" pitchFamily="-110" charset="-128"/>
        </a:defRPr>
      </a:lvl5pPr>
      <a:lvl6pPr marL="456774" algn="ctr" defTabSz="45677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6pPr>
      <a:lvl7pPr marL="913544" algn="ctr" defTabSz="45677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7pPr>
      <a:lvl8pPr marL="1370319" algn="ctr" defTabSz="45677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8pPr>
      <a:lvl9pPr marL="1827089" algn="ctr" defTabSz="45677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9pPr>
    </p:titleStyle>
    <p:bodyStyle>
      <a:lvl1pPr marL="341313" indent="-341313" algn="l" defTabSz="455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34" charset="-128"/>
          <a:cs typeface="ＭＳ Ｐゴシック" pitchFamily="-110" charset="-128"/>
        </a:defRPr>
      </a:lvl1pPr>
      <a:lvl2pPr marL="741363" indent="-284163" algn="l" defTabSz="455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2pPr>
      <a:lvl3pPr marL="1141413" indent="-227013" algn="l" defTabSz="455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3pPr>
      <a:lvl4pPr marL="1598613" indent="-227013" algn="l" defTabSz="455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4pPr>
      <a:lvl5pPr marL="2054225" indent="-227013" algn="l" defTabSz="455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5pPr>
      <a:lvl6pPr marL="2512248" indent="-228387" algn="l" defTabSz="45677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022" indent="-228387" algn="l" defTabSz="45677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793" indent="-228387" algn="l" defTabSz="45677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564" indent="-228387" algn="l" defTabSz="45677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7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4" algn="l" defTabSz="4567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44" algn="l" defTabSz="4567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19" algn="l" defTabSz="4567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89" algn="l" defTabSz="4567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64" algn="l" defTabSz="4567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34" algn="l" defTabSz="4567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08" algn="l" defTabSz="4567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79" algn="l" defTabSz="4567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914400" eaLnBrk="1" hangingPunct="1">
              <a:defRPr sz="1400" b="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914400" eaLnBrk="1" hangingPunct="1">
              <a:defRPr sz="1400" b="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92C16F3-8E89-4770-96BC-7D0EDFD338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67" r:id="rId1"/>
    <p:sldLayoutId id="2147484668" r:id="rId2"/>
    <p:sldLayoutId id="2147484669" r:id="rId3"/>
    <p:sldLayoutId id="2147484670" r:id="rId4"/>
    <p:sldLayoutId id="2147484671" r:id="rId5"/>
    <p:sldLayoutId id="2147484672" r:id="rId6"/>
    <p:sldLayoutId id="2147484673" r:id="rId7"/>
    <p:sldLayoutId id="2147484674" r:id="rId8"/>
    <p:sldLayoutId id="2147484675" r:id="rId9"/>
    <p:sldLayoutId id="2147484676" r:id="rId10"/>
    <p:sldLayoutId id="2147484677" r:id="rId11"/>
    <p:sldLayoutId id="214748467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54" tIns="45678" rIns="91354" bIns="4567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54" tIns="45678" rIns="91354" bIns="456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4" tIns="45678" rIns="91354" bIns="45678" numCol="1" anchor="t" anchorCtr="0" compatLnSpc="1">
            <a:prstTxWarp prst="textNoShape">
              <a:avLst/>
            </a:prstTxWarp>
          </a:bodyPr>
          <a:lstStyle>
            <a:lvl1pPr defTabSz="913544" eaLnBrk="1" hangingPunct="1">
              <a:defRPr sz="1400" b="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4" tIns="45678" rIns="91354" bIns="45678" numCol="1" anchor="t" anchorCtr="0" compatLnSpc="1">
            <a:prstTxWarp prst="textNoShape">
              <a:avLst/>
            </a:prstTxWarp>
          </a:bodyPr>
          <a:lstStyle>
            <a:lvl1pPr algn="ctr" defTabSz="913544" eaLnBrk="1" hangingPunct="1">
              <a:defRPr sz="1400" b="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4" tIns="45678" rIns="91354" bIns="45678" numCol="1" anchor="t" anchorCtr="0" compatLnSpc="1">
            <a:prstTxWarp prst="textNoShape">
              <a:avLst/>
            </a:prstTxWarp>
          </a:bodyPr>
          <a:lstStyle>
            <a:lvl1pPr algn="r" defTabSz="912813" eaLnBrk="1" hangingPunct="1">
              <a:defRPr sz="1400" b="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2F2ED6E-09B7-434F-BBCA-A1411F8217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9" r:id="rId1"/>
    <p:sldLayoutId id="2147484680" r:id="rId2"/>
    <p:sldLayoutId id="2147484681" r:id="rId3"/>
    <p:sldLayoutId id="2147484682" r:id="rId4"/>
    <p:sldLayoutId id="2147484683" r:id="rId5"/>
    <p:sldLayoutId id="2147484684" r:id="rId6"/>
    <p:sldLayoutId id="2147484685" r:id="rId7"/>
    <p:sldLayoutId id="2147484686" r:id="rId8"/>
    <p:sldLayoutId id="2147484687" r:id="rId9"/>
    <p:sldLayoutId id="2147484688" r:id="rId10"/>
    <p:sldLayoutId id="2147484689" r:id="rId11"/>
    <p:sldLayoutId id="214748469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677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354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0319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7089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4225" indent="-2270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2248" indent="-22838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69022" indent="-22838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5793" indent="-22838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2564" indent="-22838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35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4" algn="l" defTabSz="9135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44" algn="l" defTabSz="9135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19" algn="l" defTabSz="9135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89" algn="l" defTabSz="9135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64" algn="l" defTabSz="9135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34" algn="l" defTabSz="9135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08" algn="l" defTabSz="9135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79" algn="l" defTabSz="9135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defTabSz="457200" eaLnBrk="1" hangingPunct="1">
              <a:defRPr sz="1200" b="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0AA306D-2D28-490C-985E-638CB6AC3FDF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eaLnBrk="1" hangingPunct="1">
              <a:defRPr sz="1200" b="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457200" eaLnBrk="1" hangingPunct="1">
              <a:defRPr sz="1200" b="0" smtClean="0">
                <a:solidFill>
                  <a:srgbClr val="898989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7C114407-40E6-464A-BEAE-E9EDF2E55E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91" r:id="rId1"/>
    <p:sldLayoutId id="2147484692" r:id="rId2"/>
    <p:sldLayoutId id="2147484693" r:id="rId3"/>
    <p:sldLayoutId id="2147484694" r:id="rId4"/>
    <p:sldLayoutId id="2147484695" r:id="rId5"/>
    <p:sldLayoutId id="2147484696" r:id="rId6"/>
    <p:sldLayoutId id="2147484697" r:id="rId7"/>
    <p:sldLayoutId id="2147484698" r:id="rId8"/>
    <p:sldLayoutId id="2147484699" r:id="rId9"/>
    <p:sldLayoutId id="2147484700" r:id="rId10"/>
    <p:sldLayoutId id="2147484701" r:id="rId11"/>
    <p:sldLayoutId id="2147484702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34" charset="-128"/>
          <a:cs typeface="ＭＳ Ｐゴシック" pitchFamily="-65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34" charset="-128"/>
          <a:cs typeface="ＭＳ Ｐゴシック" pitchFamily="-65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34" charset="-128"/>
          <a:cs typeface="ＭＳ Ｐゴシック" pitchFamily="-65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34" charset="-128"/>
          <a:cs typeface="ＭＳ Ｐゴシック" pitchFamily="-65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34" charset="-128"/>
          <a:cs typeface="ＭＳ Ｐゴシック" pitchFamily="-65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34" charset="-128"/>
          <a:cs typeface="ＭＳ Ｐゴシック" pitchFamily="-65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54" tIns="45678" rIns="91354" bIns="4567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54" tIns="45678" rIns="91354" bIns="456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354" tIns="45678" rIns="91354" bIns="45678" numCol="1" anchor="ctr" anchorCtr="0" compatLnSpc="1">
            <a:prstTxWarp prst="textNoShape">
              <a:avLst/>
            </a:prstTxWarp>
          </a:bodyPr>
          <a:lstStyle>
            <a:lvl1pPr defTabSz="456774" eaLnBrk="1" hangingPunct="1">
              <a:defRPr sz="1200" b="0">
                <a:solidFill>
                  <a:srgbClr val="898989"/>
                </a:solidFill>
                <a:latin typeface="Calibri" pitchFamily="34" charset="0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fld id="{F94A1386-FEF5-4497-8F1C-511FD42455CE}" type="datetime1">
              <a:rPr lang="en-US"/>
              <a:pPr>
                <a:defRPr/>
              </a:pPr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354" tIns="45678" rIns="91354" bIns="45678" numCol="1" anchor="ctr" anchorCtr="0" compatLnSpc="1">
            <a:prstTxWarp prst="textNoShape">
              <a:avLst/>
            </a:prstTxWarp>
          </a:bodyPr>
          <a:lstStyle>
            <a:lvl1pPr algn="ctr" defTabSz="456774" eaLnBrk="1" hangingPunct="1">
              <a:defRPr sz="1200" b="0">
                <a:solidFill>
                  <a:srgbClr val="898989"/>
                </a:solidFill>
                <a:latin typeface="Calibri" pitchFamily="34" charset="0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354" tIns="45678" rIns="91354" bIns="45678" numCol="1" anchor="ctr" anchorCtr="0" compatLnSpc="1">
            <a:prstTxWarp prst="textNoShape">
              <a:avLst/>
            </a:prstTxWarp>
          </a:bodyPr>
          <a:lstStyle>
            <a:lvl1pPr algn="r" defTabSz="455613" eaLnBrk="1" hangingPunct="1">
              <a:defRPr sz="1200" b="0" smtClean="0">
                <a:solidFill>
                  <a:srgbClr val="898989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535E0A44-DFD6-486B-9C76-B534AD922E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03" r:id="rId1"/>
    <p:sldLayoutId id="2147484704" r:id="rId2"/>
    <p:sldLayoutId id="2147484705" r:id="rId3"/>
    <p:sldLayoutId id="2147484706" r:id="rId4"/>
    <p:sldLayoutId id="2147484707" r:id="rId5"/>
    <p:sldLayoutId id="2147484708" r:id="rId6"/>
    <p:sldLayoutId id="2147484709" r:id="rId7"/>
    <p:sldLayoutId id="2147484710" r:id="rId8"/>
    <p:sldLayoutId id="2147484711" r:id="rId9"/>
    <p:sldLayoutId id="2147484712" r:id="rId10"/>
    <p:sldLayoutId id="2147484713" r:id="rId11"/>
    <p:sldLayoutId id="2147484714" r:id="rId12"/>
  </p:sldLayoutIdLst>
  <p:txStyles>
    <p:titleStyle>
      <a:lvl1pPr algn="ctr" defTabSz="455613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34" charset="-128"/>
          <a:cs typeface="ＭＳ Ｐゴシック" pitchFamily="-65" charset="-128"/>
        </a:defRPr>
      </a:lvl1pPr>
      <a:lvl2pPr algn="ctr" defTabSz="4556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34" charset="-128"/>
          <a:cs typeface="ＭＳ Ｐゴシック" pitchFamily="-65" charset="-128"/>
        </a:defRPr>
      </a:lvl2pPr>
      <a:lvl3pPr algn="ctr" defTabSz="4556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34" charset="-128"/>
          <a:cs typeface="ＭＳ Ｐゴシック" pitchFamily="-65" charset="-128"/>
        </a:defRPr>
      </a:lvl3pPr>
      <a:lvl4pPr algn="ctr" defTabSz="4556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34" charset="-128"/>
          <a:cs typeface="ＭＳ Ｐゴシック" pitchFamily="-65" charset="-128"/>
        </a:defRPr>
      </a:lvl4pPr>
      <a:lvl5pPr algn="ctr" defTabSz="4556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34" charset="-128"/>
          <a:cs typeface="ＭＳ Ｐゴシック" pitchFamily="-65" charset="-128"/>
        </a:defRPr>
      </a:lvl5pPr>
      <a:lvl6pPr marL="456774" algn="ctr" defTabSz="45677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3544" algn="ctr" defTabSz="45677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0319" algn="ctr" defTabSz="45677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7089" algn="ctr" defTabSz="45677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1313" indent="-341313" algn="l" defTabSz="455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34" charset="-128"/>
          <a:cs typeface="ＭＳ Ｐゴシック" pitchFamily="-65" charset="-128"/>
        </a:defRPr>
      </a:lvl1pPr>
      <a:lvl2pPr marL="741363" indent="-284163" algn="l" defTabSz="455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2pPr>
      <a:lvl3pPr marL="1141413" indent="-227013" algn="l" defTabSz="455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3pPr>
      <a:lvl4pPr marL="1598613" indent="-227013" algn="l" defTabSz="455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4pPr>
      <a:lvl5pPr marL="2054225" indent="-227013" algn="l" defTabSz="455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5pPr>
      <a:lvl6pPr marL="2512248" indent="-228387" algn="l" defTabSz="45677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022" indent="-228387" algn="l" defTabSz="45677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793" indent="-228387" algn="l" defTabSz="45677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564" indent="-228387" algn="l" defTabSz="45677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7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4" algn="l" defTabSz="4567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44" algn="l" defTabSz="4567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19" algn="l" defTabSz="4567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89" algn="l" defTabSz="4567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64" algn="l" defTabSz="4567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34" algn="l" defTabSz="4567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08" algn="l" defTabSz="4567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79" algn="l" defTabSz="4567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1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defTabSz="457200" eaLnBrk="1" hangingPunct="1">
              <a:defRPr sz="1200" b="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DE33007F-6520-4CE9-878B-86766B58A636}" type="datetime1">
              <a:rPr lang="en-US" altLang="en-US"/>
              <a:pPr>
                <a:defRPr/>
              </a:pPr>
              <a:t>1/22/2021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eaLnBrk="1" hangingPunct="1">
              <a:defRPr sz="1200" b="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457200" eaLnBrk="1" hangingPunct="1">
              <a:defRPr sz="1200" b="0" smtClean="0">
                <a:solidFill>
                  <a:srgbClr val="898989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C25C0C61-001D-471C-9487-78B4915785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15" r:id="rId1"/>
    <p:sldLayoutId id="2147484716" r:id="rId2"/>
    <p:sldLayoutId id="2147484717" r:id="rId3"/>
    <p:sldLayoutId id="2147484718" r:id="rId4"/>
    <p:sldLayoutId id="2147484719" r:id="rId5"/>
    <p:sldLayoutId id="2147484720" r:id="rId6"/>
    <p:sldLayoutId id="2147484721" r:id="rId7"/>
    <p:sldLayoutId id="2147484722" r:id="rId8"/>
    <p:sldLayoutId id="2147484723" r:id="rId9"/>
    <p:sldLayoutId id="2147484724" r:id="rId10"/>
    <p:sldLayoutId id="2147484725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pitchFamily="-65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charset="-128"/>
          <a:cs typeface="ＭＳ Ｐゴシック" pitchFamily="-65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charset="-128"/>
          <a:cs typeface="ＭＳ Ｐゴシック" pitchFamily="-65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charset="-128"/>
          <a:cs typeface="ＭＳ Ｐゴシック" pitchFamily="-65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charset="-128"/>
          <a:cs typeface="ＭＳ Ｐゴシック" pitchFamily="-65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pitchFamily="-65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914400" eaLnBrk="1" hangingPunct="1">
              <a:defRPr sz="1400" b="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914400" eaLnBrk="1" hangingPunct="1">
              <a:defRPr sz="1400" b="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3F4A7C2A-4583-4B39-B380-D6AF478288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26" r:id="rId1"/>
    <p:sldLayoutId id="2147484727" r:id="rId2"/>
    <p:sldLayoutId id="2147484728" r:id="rId3"/>
    <p:sldLayoutId id="2147484729" r:id="rId4"/>
    <p:sldLayoutId id="2147484730" r:id="rId5"/>
    <p:sldLayoutId id="2147484731" r:id="rId6"/>
    <p:sldLayoutId id="2147484732" r:id="rId7"/>
    <p:sldLayoutId id="2147484733" r:id="rId8"/>
    <p:sldLayoutId id="2147484734" r:id="rId9"/>
    <p:sldLayoutId id="2147484735" r:id="rId10"/>
    <p:sldLayoutId id="2147484736" r:id="rId11"/>
    <p:sldLayoutId id="214748473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AEBD2B-0C68-4CB4-B3FD-24E9B9D07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53F06C-260A-4B90-BBB1-2D51929EF7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4D5206-CEC4-4714-9BAC-5D6FDFEE8F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A6E79-A472-4023-8FD4-B7579BC4EB13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97E041-88E0-4D7F-9D83-E316D3566A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1C8B2-A3D7-4E35-857A-D2D261D4A9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0045A-C18A-4F99-A22C-85CDDC14C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50" r:id="rId1"/>
    <p:sldLayoutId id="2147484751" r:id="rId2"/>
    <p:sldLayoutId id="2147484752" r:id="rId3"/>
    <p:sldLayoutId id="2147484753" r:id="rId4"/>
    <p:sldLayoutId id="2147484754" r:id="rId5"/>
    <p:sldLayoutId id="2147484755" r:id="rId6"/>
    <p:sldLayoutId id="2147484756" r:id="rId7"/>
    <p:sldLayoutId id="2147484757" r:id="rId8"/>
    <p:sldLayoutId id="2147484758" r:id="rId9"/>
    <p:sldLayoutId id="2147484759" r:id="rId10"/>
    <p:sldLayoutId id="2147484760" r:id="rId11"/>
    <p:sldLayoutId id="214748476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6.xml"/><Relationship Id="rId5" Type="http://schemas.openxmlformats.org/officeDocument/2006/relationships/image" Target="../media/image14.jpe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19.jpe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9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6.xml"/><Relationship Id="rId5" Type="http://schemas.openxmlformats.org/officeDocument/2006/relationships/image" Target="../media/image2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24.jpe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1.xml"/><Relationship Id="rId7" Type="http://schemas.openxmlformats.org/officeDocument/2006/relationships/image" Target="../media/image2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1.xml"/><Relationship Id="rId7" Type="http://schemas.openxmlformats.org/officeDocument/2006/relationships/image" Target="../media/image28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3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1.xml"/><Relationship Id="rId7" Type="http://schemas.openxmlformats.org/officeDocument/2006/relationships/image" Target="../media/image31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1.xml"/><Relationship Id="rId7" Type="http://schemas.openxmlformats.org/officeDocument/2006/relationships/image" Target="../media/image32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1.xml"/><Relationship Id="rId7" Type="http://schemas.openxmlformats.org/officeDocument/2006/relationships/image" Target="../media/image2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7.xml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8.xml"/><Relationship Id="rId5" Type="http://schemas.openxmlformats.org/officeDocument/2006/relationships/image" Target="../media/image7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9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59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Line 5"/>
          <p:cNvSpPr>
            <a:spLocks noChangeShapeType="1"/>
          </p:cNvSpPr>
          <p:nvPr/>
        </p:nvSpPr>
        <p:spPr bwMode="auto">
          <a:xfrm>
            <a:off x="1447800" y="6586538"/>
            <a:ext cx="652780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endParaRPr lang="en-US"/>
          </a:p>
        </p:txBody>
      </p:sp>
      <p:sp>
        <p:nvSpPr>
          <p:cNvPr id="109571" name="Line 6"/>
          <p:cNvSpPr>
            <a:spLocks noChangeShapeType="1"/>
          </p:cNvSpPr>
          <p:nvPr/>
        </p:nvSpPr>
        <p:spPr bwMode="auto">
          <a:xfrm>
            <a:off x="1992313" y="6715125"/>
            <a:ext cx="586740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endParaRPr lang="en-US"/>
          </a:p>
        </p:txBody>
      </p:sp>
      <p:sp>
        <p:nvSpPr>
          <p:cNvPr id="109572" name="Rectangle 7"/>
          <p:cNvSpPr>
            <a:spLocks noChangeArrowheads="1"/>
          </p:cNvSpPr>
          <p:nvPr/>
        </p:nvSpPr>
        <p:spPr bwMode="auto">
          <a:xfrm>
            <a:off x="838200" y="6629400"/>
            <a:ext cx="381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 anchor="ctr"/>
          <a:lstStyle>
            <a:lvl1pPr defTabSz="4556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56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56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B2C1BFE1-772F-4AEE-A4ED-22B7524FBBDF}" type="slidenum">
              <a:rPr lang="en-US" altLang="en-US" sz="1200" b="0">
                <a:solidFill>
                  <a:srgbClr val="FF6600"/>
                </a:solidFill>
                <a:latin typeface="Times New Roman" panose="02020603050405020304" pitchFamily="18" charset="0"/>
              </a:rPr>
              <a:pPr algn="ctr" eaLnBrk="1" hangingPunct="1"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b="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9573" name="Picture 8" descr="largeBlueW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451600"/>
            <a:ext cx="1600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4" name="Picture 9" descr="strip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575" name="Text Box 10"/>
          <p:cNvSpPr txBox="1">
            <a:spLocks noChangeArrowheads="1"/>
          </p:cNvSpPr>
          <p:nvPr/>
        </p:nvSpPr>
        <p:spPr bwMode="auto">
          <a:xfrm>
            <a:off x="1379538" y="2133600"/>
            <a:ext cx="70866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>
            <a:spAutoFit/>
          </a:bodyPr>
          <a:lstStyle>
            <a:lvl1pPr defTabSz="4556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56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56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dirty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Rocket-and-wire triggered lightning</a:t>
            </a:r>
            <a:endParaRPr lang="en-US" altLang="en-US" sz="4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576" name="Oval 6"/>
          <p:cNvSpPr>
            <a:spLocks noChangeArrowheads="1"/>
          </p:cNvSpPr>
          <p:nvPr/>
        </p:nvSpPr>
        <p:spPr bwMode="auto">
          <a:xfrm rot="5400000">
            <a:off x="1411288" y="6548438"/>
            <a:ext cx="74612" cy="74612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lIns="91354" tIns="45678" rIns="91354" bIns="45678" anchor="ctr"/>
          <a:lstStyle>
            <a:lvl1pPr defTabSz="4556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56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56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</p:txBody>
      </p:sp>
      <p:sp>
        <p:nvSpPr>
          <p:cNvPr id="109577" name="Oval 7"/>
          <p:cNvSpPr>
            <a:spLocks noChangeArrowheads="1"/>
          </p:cNvSpPr>
          <p:nvPr/>
        </p:nvSpPr>
        <p:spPr bwMode="auto">
          <a:xfrm rot="5400000">
            <a:off x="1944687" y="6677026"/>
            <a:ext cx="74613" cy="74612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lIns="91354" tIns="45678" rIns="91354" bIns="45678" anchor="ctr"/>
          <a:lstStyle>
            <a:lvl1pPr defTabSz="4556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56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56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Line 2"/>
          <p:cNvSpPr>
            <a:spLocks noChangeShapeType="1"/>
          </p:cNvSpPr>
          <p:nvPr/>
        </p:nvSpPr>
        <p:spPr bwMode="auto">
          <a:xfrm>
            <a:off x="1066800" y="381000"/>
            <a:ext cx="80772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pic>
        <p:nvPicPr>
          <p:cNvPr id="120835" name="Picture 4" descr="BrazTrig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57200"/>
            <a:ext cx="3736975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836" name="Rectangle 5"/>
          <p:cNvSpPr>
            <a:spLocks noChangeArrowheads="1"/>
          </p:cNvSpPr>
          <p:nvPr/>
        </p:nvSpPr>
        <p:spPr bwMode="auto">
          <a:xfrm>
            <a:off x="4800600" y="1796250"/>
            <a:ext cx="4267200" cy="230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 anchor="ctr">
            <a:spAutoFit/>
          </a:bodyPr>
          <a:lstStyle>
            <a:lvl1pPr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Photograph of a lightning flash triggered with a floating wire in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Cachoera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Paulista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Brazil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on November 23, 2000. Courtesy Dr.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Osmar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Pinto Junior, INPE.</a:t>
            </a:r>
          </a:p>
        </p:txBody>
      </p:sp>
      <p:pic>
        <p:nvPicPr>
          <p:cNvPr id="120837" name="Picture 7" descr="strip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838" name="Line 8"/>
          <p:cNvSpPr>
            <a:spLocks noChangeShapeType="1"/>
          </p:cNvSpPr>
          <p:nvPr/>
        </p:nvSpPr>
        <p:spPr bwMode="auto">
          <a:xfrm>
            <a:off x="1447800" y="6586538"/>
            <a:ext cx="652780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20839" name="Line 9"/>
          <p:cNvSpPr>
            <a:spLocks noChangeShapeType="1"/>
          </p:cNvSpPr>
          <p:nvPr/>
        </p:nvSpPr>
        <p:spPr bwMode="auto">
          <a:xfrm>
            <a:off x="1992313" y="6715125"/>
            <a:ext cx="586740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20840" name="Oval 10"/>
          <p:cNvSpPr>
            <a:spLocks noChangeArrowheads="1"/>
          </p:cNvSpPr>
          <p:nvPr/>
        </p:nvSpPr>
        <p:spPr bwMode="auto">
          <a:xfrm rot="5400000">
            <a:off x="1411288" y="6548438"/>
            <a:ext cx="74612" cy="74612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lIns="91354" tIns="45678" rIns="91354" bIns="45678" anchor="ctr"/>
          <a:lstStyle>
            <a:lvl1pPr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0841" name="Oval 11"/>
          <p:cNvSpPr>
            <a:spLocks noChangeArrowheads="1"/>
          </p:cNvSpPr>
          <p:nvPr/>
        </p:nvSpPr>
        <p:spPr bwMode="auto">
          <a:xfrm rot="5400000">
            <a:off x="1944687" y="6677026"/>
            <a:ext cx="74613" cy="74612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lIns="91354" tIns="45678" rIns="91354" bIns="45678" anchor="ctr"/>
          <a:lstStyle>
            <a:lvl1pPr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20842" name="Picture 12" descr="largeBlueW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451600"/>
            <a:ext cx="1600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843" name="Text Box 19"/>
          <p:cNvSpPr txBox="1">
            <a:spLocks noChangeArrowheads="1"/>
          </p:cNvSpPr>
          <p:nvPr/>
        </p:nvSpPr>
        <p:spPr bwMode="auto">
          <a:xfrm>
            <a:off x="990600" y="0"/>
            <a:ext cx="5486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>
            <a:spAutoFit/>
          </a:bodyPr>
          <a:lstStyle>
            <a:lvl1pPr marL="342900" indent="-342900"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Altitude-triggered lightning</a:t>
            </a:r>
          </a:p>
        </p:txBody>
      </p:sp>
      <p:sp>
        <p:nvSpPr>
          <p:cNvPr id="120844" name="Rectangle 28"/>
          <p:cNvSpPr>
            <a:spLocks noChangeArrowheads="1"/>
          </p:cNvSpPr>
          <p:nvPr/>
        </p:nvSpPr>
        <p:spPr bwMode="auto">
          <a:xfrm>
            <a:off x="838200" y="6629400"/>
            <a:ext cx="381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 anchor="ctr"/>
          <a:lstStyle>
            <a:lvl1pPr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D678468-A117-4304-AC44-36EFAA368F33}" type="slidenum">
              <a:rPr kumimoji="0" lang="en-US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ctr" defTabSz="9128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200" b="1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 flipV="1">
            <a:off x="3096883" y="1035169"/>
            <a:ext cx="172529" cy="672859"/>
          </a:xfrm>
          <a:prstGeom prst="line">
            <a:avLst/>
          </a:prstGeom>
          <a:noFill/>
          <a:ln w="25400">
            <a:solidFill>
              <a:srgbClr val="FFFF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56" tIns="40078" rIns="80156" bIns="40078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+mn-cs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 flipH="1">
            <a:off x="2898474" y="4960190"/>
            <a:ext cx="370937" cy="560716"/>
          </a:xfrm>
          <a:prstGeom prst="line">
            <a:avLst/>
          </a:prstGeom>
          <a:noFill/>
          <a:ln w="25400">
            <a:solidFill>
              <a:srgbClr val="FFFF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56" tIns="40078" rIns="80156" bIns="40078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91846" y="929841"/>
            <a:ext cx="11602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Upward positive leader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160292" y="5097341"/>
            <a:ext cx="14233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Downward negative leader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53240" y="2863050"/>
            <a:ext cx="1230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Exploded floating wire</a:t>
            </a:r>
          </a:p>
        </p:txBody>
      </p:sp>
    </p:spTree>
    <p:extLst>
      <p:ext uri="{BB962C8B-B14F-4D97-AF65-F5344CB8AC3E}">
        <p14:creationId xmlns:p14="http://schemas.microsoft.com/office/powerpoint/2010/main" val="399710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strip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3" name="Line 4"/>
          <p:cNvSpPr>
            <a:spLocks noChangeShapeType="1"/>
          </p:cNvSpPr>
          <p:nvPr/>
        </p:nvSpPr>
        <p:spPr bwMode="auto">
          <a:xfrm>
            <a:off x="1066800" y="371475"/>
            <a:ext cx="80772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endParaRPr lang="en-US"/>
          </a:p>
        </p:txBody>
      </p:sp>
      <p:sp>
        <p:nvSpPr>
          <p:cNvPr id="122884" name="Line 5"/>
          <p:cNvSpPr>
            <a:spLocks noChangeShapeType="1"/>
          </p:cNvSpPr>
          <p:nvPr/>
        </p:nvSpPr>
        <p:spPr bwMode="auto">
          <a:xfrm>
            <a:off x="1447800" y="6586538"/>
            <a:ext cx="652780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endParaRPr lang="en-US"/>
          </a:p>
        </p:txBody>
      </p:sp>
      <p:sp>
        <p:nvSpPr>
          <p:cNvPr id="122885" name="Line 6"/>
          <p:cNvSpPr>
            <a:spLocks noChangeShapeType="1"/>
          </p:cNvSpPr>
          <p:nvPr/>
        </p:nvSpPr>
        <p:spPr bwMode="auto">
          <a:xfrm>
            <a:off x="1992313" y="6715125"/>
            <a:ext cx="586740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endParaRPr lang="en-US"/>
          </a:p>
        </p:txBody>
      </p:sp>
      <p:pic>
        <p:nvPicPr>
          <p:cNvPr id="122886" name="Picture 7" descr="largeBlueW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451600"/>
            <a:ext cx="1600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887" name="Object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762000"/>
            <a:ext cx="6096000" cy="406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888" name="Text Box 9"/>
          <p:cNvSpPr txBox="1">
            <a:spLocks noChangeArrowheads="1"/>
          </p:cNvSpPr>
          <p:nvPr/>
        </p:nvSpPr>
        <p:spPr bwMode="auto">
          <a:xfrm>
            <a:off x="590550" y="9525"/>
            <a:ext cx="64198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>
            <a:spAutoFit/>
          </a:bodyPr>
          <a:lstStyle>
            <a:lvl1pPr marL="342900" indent="-342900" defTabSz="4556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56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56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0">
                <a:solidFill>
                  <a:srgbClr val="0000FF"/>
                </a:solidFill>
                <a:latin typeface="Arial" panose="020B0604020202020204" pitchFamily="34" charset="0"/>
              </a:rPr>
              <a:t>	 Lightning flashes initiated by airborne vehicles</a:t>
            </a:r>
          </a:p>
        </p:txBody>
      </p:sp>
      <p:sp>
        <p:nvSpPr>
          <p:cNvPr id="122889" name="Text Box 10"/>
          <p:cNvSpPr txBox="1">
            <a:spLocks noChangeArrowheads="1"/>
          </p:cNvSpPr>
          <p:nvPr/>
        </p:nvSpPr>
        <p:spPr bwMode="auto">
          <a:xfrm>
            <a:off x="1143000" y="5334000"/>
            <a:ext cx="7239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>
            <a:spAutoFit/>
          </a:bodyPr>
          <a:lstStyle>
            <a:lvl1pPr defTabSz="4556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56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56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0">
                <a:solidFill>
                  <a:srgbClr val="000000"/>
                </a:solidFill>
                <a:latin typeface="Arial" panose="020B0604020202020204" pitchFamily="34" charset="0"/>
              </a:rPr>
              <a:t>Video frame of a lightning strike to an aircraft on takeoff from the Kamatsu Air Force Base, Japan, during winter. Courtesy of Z. I. Kawasaki.</a:t>
            </a:r>
            <a:endParaRPr lang="en-US" altLang="en-US" sz="1800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2890" name="Oval 6"/>
          <p:cNvSpPr>
            <a:spLocks noChangeArrowheads="1"/>
          </p:cNvSpPr>
          <p:nvPr/>
        </p:nvSpPr>
        <p:spPr bwMode="auto">
          <a:xfrm rot="5400000">
            <a:off x="1944687" y="6677026"/>
            <a:ext cx="74613" cy="74612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lIns="91354" tIns="45678" rIns="91354" bIns="45678" anchor="ctr"/>
          <a:lstStyle>
            <a:lvl1pPr defTabSz="4556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56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56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2891" name="Oval 5"/>
          <p:cNvSpPr>
            <a:spLocks noChangeArrowheads="1"/>
          </p:cNvSpPr>
          <p:nvPr/>
        </p:nvSpPr>
        <p:spPr bwMode="auto">
          <a:xfrm rot="5400000">
            <a:off x="1411288" y="6548438"/>
            <a:ext cx="74612" cy="74612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lIns="91354" tIns="45678" rIns="91354" bIns="45678" anchor="ctr"/>
          <a:lstStyle>
            <a:lvl1pPr defTabSz="4556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56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56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2892" name="Rectangle 28"/>
          <p:cNvSpPr>
            <a:spLocks noChangeArrowheads="1"/>
          </p:cNvSpPr>
          <p:nvPr/>
        </p:nvSpPr>
        <p:spPr bwMode="auto">
          <a:xfrm>
            <a:off x="838200" y="6629400"/>
            <a:ext cx="381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 anchor="ctr"/>
          <a:lstStyle>
            <a:lvl1pPr defTabSz="4556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56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56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968E5C74-AA2F-46BF-8208-8180F7352E0B}" type="slidenum">
              <a:rPr lang="en-US" altLang="en-US" sz="1200" b="0">
                <a:solidFill>
                  <a:srgbClr val="FF6600"/>
                </a:solidFill>
                <a:latin typeface="Times New Roman" panose="02020603050405020304" pitchFamily="18" charset="0"/>
              </a:rPr>
              <a:pPr algn="ctr"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200" b="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ChangeArrowheads="1"/>
          </p:cNvSpPr>
          <p:nvPr/>
        </p:nvSpPr>
        <p:spPr bwMode="auto">
          <a:xfrm>
            <a:off x="0" y="0"/>
            <a:ext cx="9139114" cy="3048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anchor="ctr">
            <a:spAutoFit/>
          </a:bodyPr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sym typeface="Symbol" panose="05050102010706020507" pitchFamily="18" charset="2"/>
              </a:rPr>
              <a:t>  </a:t>
            </a: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sym typeface="Symbol" panose="05050102010706020507" pitchFamily="18" charset="2"/>
              </a:rPr>
              <a:t>Overview of major triggered-lightning programs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sym typeface="Symbol" panose="05050102010706020507" pitchFamily="18" charset="2"/>
              </a:rPr>
              <a:t>(also experiments in Germany, Indonesia, and Russia)</a:t>
            </a:r>
          </a:p>
        </p:txBody>
      </p:sp>
      <p:grpSp>
        <p:nvGrpSpPr>
          <p:cNvPr id="124931" name="Group 3"/>
          <p:cNvGrpSpPr>
            <a:grpSpLocks/>
          </p:cNvGrpSpPr>
          <p:nvPr/>
        </p:nvGrpSpPr>
        <p:grpSpPr bwMode="auto">
          <a:xfrm>
            <a:off x="0" y="304800"/>
            <a:ext cx="9144000" cy="6400800"/>
            <a:chOff x="-3" y="-3"/>
            <a:chExt cx="5615" cy="5264"/>
          </a:xfrm>
        </p:grpSpPr>
        <p:grpSp>
          <p:nvGrpSpPr>
            <p:cNvPr id="124936" name="Group 4"/>
            <p:cNvGrpSpPr>
              <a:grpSpLocks/>
            </p:cNvGrpSpPr>
            <p:nvPr/>
          </p:nvGrpSpPr>
          <p:grpSpPr bwMode="auto">
            <a:xfrm>
              <a:off x="0" y="0"/>
              <a:ext cx="5609" cy="5258"/>
              <a:chOff x="0" y="0"/>
              <a:chExt cx="5609" cy="5258"/>
            </a:xfrm>
          </p:grpSpPr>
          <p:grpSp>
            <p:nvGrpSpPr>
              <p:cNvPr id="124938" name="Group 5"/>
              <p:cNvGrpSpPr>
                <a:grpSpLocks/>
              </p:cNvGrpSpPr>
              <p:nvPr/>
            </p:nvGrpSpPr>
            <p:grpSpPr bwMode="auto">
              <a:xfrm>
                <a:off x="0" y="0"/>
                <a:ext cx="1573" cy="767"/>
                <a:chOff x="0" y="0"/>
                <a:chExt cx="1573" cy="767"/>
              </a:xfrm>
            </p:grpSpPr>
            <p:sp>
              <p:nvSpPr>
                <p:cNvPr id="125116" name="Rectangle 6"/>
                <p:cNvSpPr>
                  <a:spLocks noChangeArrowheads="1"/>
                </p:cNvSpPr>
                <p:nvPr/>
              </p:nvSpPr>
              <p:spPr bwMode="auto">
                <a:xfrm>
                  <a:off x="40" y="0"/>
                  <a:ext cx="1493" cy="7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tabLst>
                      <a:tab pos="355600" algn="ctr"/>
                    </a:tabLst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tabLst>
                      <a:tab pos="355600" algn="ctr"/>
                    </a:tabLst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tabLst>
                      <a:tab pos="355600" algn="ctr"/>
                    </a:tabLst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tabLst>
                      <a:tab pos="355600" algn="ctr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tabLst>
                      <a:tab pos="355600" algn="ctr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355600" algn="ctr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355600" algn="ctr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355600" algn="ctr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355600" algn="ctr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>
                      <a:tab pos="355600" algn="ctr"/>
                    </a:tabLst>
                    <a:defRPr/>
                  </a:pPr>
                  <a:r>
                    <a: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9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Experimental   site</a:t>
                  </a:r>
                  <a:endParaRPr kumimoji="0" lang="en-US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99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l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>
                      <a:tab pos="355600" algn="ctr"/>
                    </a:tabLst>
                    <a:defRPr/>
                  </a:pPr>
                  <a:endParaRPr kumimoji="0" lang="en-US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117" name="Rectangle 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73" cy="76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39" name="Group 8"/>
              <p:cNvGrpSpPr>
                <a:grpSpLocks/>
              </p:cNvGrpSpPr>
              <p:nvPr/>
            </p:nvGrpSpPr>
            <p:grpSpPr bwMode="auto">
              <a:xfrm>
                <a:off x="1573" y="0"/>
                <a:ext cx="584" cy="767"/>
                <a:chOff x="1573" y="0"/>
                <a:chExt cx="584" cy="767"/>
              </a:xfrm>
            </p:grpSpPr>
            <p:sp>
              <p:nvSpPr>
                <p:cNvPr id="125114" name="Rectangle 9"/>
                <p:cNvSpPr>
                  <a:spLocks noChangeArrowheads="1"/>
                </p:cNvSpPr>
                <p:nvPr/>
              </p:nvSpPr>
              <p:spPr bwMode="auto">
                <a:xfrm>
                  <a:off x="1613" y="0"/>
                  <a:ext cx="541" cy="7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9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Height above</a:t>
                  </a:r>
                  <a:endParaRPr kumimoji="0" lang="en-US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99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l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9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 sea level, m</a:t>
                  </a:r>
                  <a:endParaRPr kumimoji="0" lang="en-US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99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l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115" name="Rectangle 10"/>
                <p:cNvSpPr>
                  <a:spLocks noChangeArrowheads="1"/>
                </p:cNvSpPr>
                <p:nvPr/>
              </p:nvSpPr>
              <p:spPr bwMode="auto">
                <a:xfrm>
                  <a:off x="1573" y="0"/>
                  <a:ext cx="584" cy="76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40" name="Group 11"/>
              <p:cNvGrpSpPr>
                <a:grpSpLocks/>
              </p:cNvGrpSpPr>
              <p:nvPr/>
            </p:nvGrpSpPr>
            <p:grpSpPr bwMode="auto">
              <a:xfrm>
                <a:off x="2157" y="0"/>
                <a:ext cx="692" cy="767"/>
                <a:chOff x="2157" y="0"/>
                <a:chExt cx="692" cy="767"/>
              </a:xfrm>
            </p:grpSpPr>
            <p:sp>
              <p:nvSpPr>
                <p:cNvPr id="125112" name="Rectangle 12"/>
                <p:cNvSpPr>
                  <a:spLocks noChangeArrowheads="1"/>
                </p:cNvSpPr>
                <p:nvPr/>
              </p:nvSpPr>
              <p:spPr bwMode="auto">
                <a:xfrm>
                  <a:off x="2197" y="0"/>
                  <a:ext cx="612" cy="7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 </a:t>
                  </a:r>
                  <a:r>
                    <a: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9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Years of operation</a:t>
                  </a:r>
                  <a:endParaRPr kumimoji="0" lang="en-US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99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l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113" name="Rectangle 13"/>
                <p:cNvSpPr>
                  <a:spLocks noChangeArrowheads="1"/>
                </p:cNvSpPr>
                <p:nvPr/>
              </p:nvSpPr>
              <p:spPr bwMode="auto">
                <a:xfrm>
                  <a:off x="2157" y="0"/>
                  <a:ext cx="692" cy="76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41" name="Group 14"/>
              <p:cNvGrpSpPr>
                <a:grpSpLocks/>
              </p:cNvGrpSpPr>
              <p:nvPr/>
            </p:nvGrpSpPr>
            <p:grpSpPr bwMode="auto">
              <a:xfrm>
                <a:off x="2849" y="0"/>
                <a:ext cx="656" cy="767"/>
                <a:chOff x="2849" y="0"/>
                <a:chExt cx="656" cy="767"/>
              </a:xfrm>
            </p:grpSpPr>
            <p:sp>
              <p:nvSpPr>
                <p:cNvPr id="125110" name="Rectangle 15"/>
                <p:cNvSpPr>
                  <a:spLocks noChangeArrowheads="1"/>
                </p:cNvSpPr>
                <p:nvPr/>
              </p:nvSpPr>
              <p:spPr bwMode="auto">
                <a:xfrm>
                  <a:off x="2889" y="0"/>
                  <a:ext cx="576" cy="7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9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Wire material</a:t>
                  </a:r>
                  <a:endParaRPr kumimoji="0" lang="en-US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99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111" name="Rectangle 16"/>
                <p:cNvSpPr>
                  <a:spLocks noChangeArrowheads="1"/>
                </p:cNvSpPr>
                <p:nvPr/>
              </p:nvSpPr>
              <p:spPr bwMode="auto">
                <a:xfrm>
                  <a:off x="2849" y="0"/>
                  <a:ext cx="656" cy="76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42" name="Group 17"/>
              <p:cNvGrpSpPr>
                <a:grpSpLocks/>
              </p:cNvGrpSpPr>
              <p:nvPr/>
            </p:nvGrpSpPr>
            <p:grpSpPr bwMode="auto">
              <a:xfrm>
                <a:off x="3505" y="0"/>
                <a:ext cx="692" cy="767"/>
                <a:chOff x="3505" y="0"/>
                <a:chExt cx="692" cy="767"/>
              </a:xfrm>
            </p:grpSpPr>
            <p:sp>
              <p:nvSpPr>
                <p:cNvPr id="125108" name="Rectangle 18"/>
                <p:cNvSpPr>
                  <a:spLocks noChangeArrowheads="1"/>
                </p:cNvSpPr>
                <p:nvPr/>
              </p:nvSpPr>
              <p:spPr bwMode="auto">
                <a:xfrm>
                  <a:off x="3549" y="0"/>
                  <a:ext cx="608" cy="7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tabLst>
                      <a:tab pos="355600" algn="ctr"/>
                    </a:tabLst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tabLst>
                      <a:tab pos="355600" algn="ctr"/>
                    </a:tabLst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tabLst>
                      <a:tab pos="355600" algn="ctr"/>
                    </a:tabLst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tabLst>
                      <a:tab pos="355600" algn="ctr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tabLst>
                      <a:tab pos="355600" algn="ctr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355600" algn="ctr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355600" algn="ctr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355600" algn="ctr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355600" algn="ctr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>
                      <a:tab pos="355600" algn="ctr"/>
                    </a:tabLst>
                    <a:defRPr/>
                  </a:pPr>
                  <a:r>
                    <a: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9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Location of</a:t>
                  </a:r>
                  <a:endParaRPr kumimoji="0" lang="en-US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99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>
                      <a:tab pos="355600" algn="ctr"/>
                    </a:tabLst>
                    <a:defRPr/>
                  </a:pPr>
                  <a:r>
                    <a: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9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wire spool</a:t>
                  </a:r>
                  <a:endParaRPr kumimoji="0" lang="en-US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99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>
                      <a:tab pos="355600" algn="ctr"/>
                    </a:tabLst>
                    <a:defRPr/>
                  </a:pPr>
                  <a:endParaRPr kumimoji="0" lang="en-US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109" name="Rectangle 19"/>
                <p:cNvSpPr>
                  <a:spLocks noChangeArrowheads="1"/>
                </p:cNvSpPr>
                <p:nvPr/>
              </p:nvSpPr>
              <p:spPr bwMode="auto">
                <a:xfrm>
                  <a:off x="3505" y="0"/>
                  <a:ext cx="692" cy="76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43" name="Group 20"/>
              <p:cNvGrpSpPr>
                <a:grpSpLocks/>
              </p:cNvGrpSpPr>
              <p:nvPr/>
            </p:nvGrpSpPr>
            <p:grpSpPr bwMode="auto">
              <a:xfrm>
                <a:off x="4197" y="0"/>
                <a:ext cx="1412" cy="767"/>
                <a:chOff x="4197" y="0"/>
                <a:chExt cx="1412" cy="767"/>
              </a:xfrm>
            </p:grpSpPr>
            <p:sp>
              <p:nvSpPr>
                <p:cNvPr id="125106" name="Rectangle 21"/>
                <p:cNvSpPr>
                  <a:spLocks noChangeArrowheads="1"/>
                </p:cNvSpPr>
                <p:nvPr/>
              </p:nvSpPr>
              <p:spPr bwMode="auto">
                <a:xfrm>
                  <a:off x="4237" y="0"/>
                  <a:ext cx="1332" cy="7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9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Selected</a:t>
                  </a:r>
                  <a:endParaRPr kumimoji="0" lang="en-US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99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9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references</a:t>
                  </a:r>
                  <a:endParaRPr kumimoji="0" lang="en-US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99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107" name="Rectangle 22"/>
                <p:cNvSpPr>
                  <a:spLocks noChangeArrowheads="1"/>
                </p:cNvSpPr>
                <p:nvPr/>
              </p:nvSpPr>
              <p:spPr bwMode="auto">
                <a:xfrm>
                  <a:off x="4197" y="0"/>
                  <a:ext cx="1412" cy="76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44" name="Group 23"/>
              <p:cNvGrpSpPr>
                <a:grpSpLocks/>
              </p:cNvGrpSpPr>
              <p:nvPr/>
            </p:nvGrpSpPr>
            <p:grpSpPr bwMode="auto">
              <a:xfrm>
                <a:off x="0" y="767"/>
                <a:ext cx="1573" cy="499"/>
                <a:chOff x="0" y="767"/>
                <a:chExt cx="1573" cy="499"/>
              </a:xfrm>
            </p:grpSpPr>
            <p:sp>
              <p:nvSpPr>
                <p:cNvPr id="125104" name="Rectangle 24"/>
                <p:cNvSpPr>
                  <a:spLocks noChangeArrowheads="1"/>
                </p:cNvSpPr>
                <p:nvPr/>
              </p:nvSpPr>
              <p:spPr bwMode="auto">
                <a:xfrm>
                  <a:off x="40" y="767"/>
                  <a:ext cx="1493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Saint </a:t>
                  </a:r>
                  <a:r>
                    <a:rPr kumimoji="0" lang="en-US" altLang="en-US" sz="1400" b="1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Privat</a:t>
                  </a:r>
                  <a:r>
                    <a: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 </a:t>
                  </a:r>
                  <a:r>
                    <a:rPr kumimoji="0" lang="en-US" altLang="en-US" sz="1400" b="1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d’Allier</a:t>
                  </a:r>
                  <a:r>
                    <a: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, France</a:t>
                  </a:r>
                  <a:endParaRPr kumimoji="0" lang="en-US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l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105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767"/>
                  <a:ext cx="1573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45" name="Group 26"/>
              <p:cNvGrpSpPr>
                <a:grpSpLocks/>
              </p:cNvGrpSpPr>
              <p:nvPr/>
            </p:nvGrpSpPr>
            <p:grpSpPr bwMode="auto">
              <a:xfrm>
                <a:off x="1573" y="767"/>
                <a:ext cx="584" cy="499"/>
                <a:chOff x="1573" y="767"/>
                <a:chExt cx="584" cy="499"/>
              </a:xfrm>
            </p:grpSpPr>
            <p:sp>
              <p:nvSpPr>
                <p:cNvPr id="125102" name="Rectangle 27"/>
                <p:cNvSpPr>
                  <a:spLocks noChangeArrowheads="1"/>
                </p:cNvSpPr>
                <p:nvPr/>
              </p:nvSpPr>
              <p:spPr bwMode="auto">
                <a:xfrm>
                  <a:off x="1613" y="767"/>
                  <a:ext cx="504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1100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103" name="Rectangle 28"/>
                <p:cNvSpPr>
                  <a:spLocks noChangeArrowheads="1"/>
                </p:cNvSpPr>
                <p:nvPr/>
              </p:nvSpPr>
              <p:spPr bwMode="auto">
                <a:xfrm>
                  <a:off x="1573" y="767"/>
                  <a:ext cx="584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46" name="Group 29"/>
              <p:cNvGrpSpPr>
                <a:grpSpLocks/>
              </p:cNvGrpSpPr>
              <p:nvPr/>
            </p:nvGrpSpPr>
            <p:grpSpPr bwMode="auto">
              <a:xfrm>
                <a:off x="2157" y="767"/>
                <a:ext cx="692" cy="499"/>
                <a:chOff x="2157" y="767"/>
                <a:chExt cx="692" cy="499"/>
              </a:xfrm>
            </p:grpSpPr>
            <p:sp>
              <p:nvSpPr>
                <p:cNvPr id="125100" name="Rectangle 30"/>
                <p:cNvSpPr>
                  <a:spLocks noChangeArrowheads="1"/>
                </p:cNvSpPr>
                <p:nvPr/>
              </p:nvSpPr>
              <p:spPr bwMode="auto">
                <a:xfrm>
                  <a:off x="2197" y="767"/>
                  <a:ext cx="61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1973- 1996</a:t>
                  </a:r>
                  <a:endParaRPr kumimoji="0" lang="en-US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101" name="Rectangle 31"/>
                <p:cNvSpPr>
                  <a:spLocks noChangeArrowheads="1"/>
                </p:cNvSpPr>
                <p:nvPr/>
              </p:nvSpPr>
              <p:spPr bwMode="auto">
                <a:xfrm>
                  <a:off x="2157" y="767"/>
                  <a:ext cx="69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47" name="Group 32"/>
              <p:cNvGrpSpPr>
                <a:grpSpLocks/>
              </p:cNvGrpSpPr>
              <p:nvPr/>
            </p:nvGrpSpPr>
            <p:grpSpPr bwMode="auto">
              <a:xfrm>
                <a:off x="2849" y="767"/>
                <a:ext cx="656" cy="499"/>
                <a:chOff x="2849" y="767"/>
                <a:chExt cx="656" cy="499"/>
              </a:xfrm>
            </p:grpSpPr>
            <p:sp>
              <p:nvSpPr>
                <p:cNvPr id="125098" name="Rectangle 33"/>
                <p:cNvSpPr>
                  <a:spLocks noChangeArrowheads="1"/>
                </p:cNvSpPr>
                <p:nvPr/>
              </p:nvSpPr>
              <p:spPr bwMode="auto">
                <a:xfrm>
                  <a:off x="2889" y="767"/>
                  <a:ext cx="576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Steel or copper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99" name="Rectangle 34"/>
                <p:cNvSpPr>
                  <a:spLocks noChangeArrowheads="1"/>
                </p:cNvSpPr>
                <p:nvPr/>
              </p:nvSpPr>
              <p:spPr bwMode="auto">
                <a:xfrm>
                  <a:off x="2849" y="767"/>
                  <a:ext cx="656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48" name="Group 35"/>
              <p:cNvGrpSpPr>
                <a:grpSpLocks/>
              </p:cNvGrpSpPr>
              <p:nvPr/>
            </p:nvGrpSpPr>
            <p:grpSpPr bwMode="auto">
              <a:xfrm>
                <a:off x="3505" y="767"/>
                <a:ext cx="692" cy="499"/>
                <a:chOff x="3505" y="767"/>
                <a:chExt cx="692" cy="499"/>
              </a:xfrm>
            </p:grpSpPr>
            <p:sp>
              <p:nvSpPr>
                <p:cNvPr id="125096" name="Rectangle 36"/>
                <p:cNvSpPr>
                  <a:spLocks noChangeArrowheads="1"/>
                </p:cNvSpPr>
                <p:nvPr/>
              </p:nvSpPr>
              <p:spPr bwMode="auto">
                <a:xfrm>
                  <a:off x="3545" y="767"/>
                  <a:ext cx="61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Ground or rocket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97" name="Rectangle 37"/>
                <p:cNvSpPr>
                  <a:spLocks noChangeArrowheads="1"/>
                </p:cNvSpPr>
                <p:nvPr/>
              </p:nvSpPr>
              <p:spPr bwMode="auto">
                <a:xfrm>
                  <a:off x="3505" y="767"/>
                  <a:ext cx="69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49" name="Group 38"/>
              <p:cNvGrpSpPr>
                <a:grpSpLocks/>
              </p:cNvGrpSpPr>
              <p:nvPr/>
            </p:nvGrpSpPr>
            <p:grpSpPr bwMode="auto">
              <a:xfrm>
                <a:off x="4197" y="767"/>
                <a:ext cx="1412" cy="499"/>
                <a:chOff x="4197" y="767"/>
                <a:chExt cx="1412" cy="499"/>
              </a:xfrm>
            </p:grpSpPr>
            <p:sp>
              <p:nvSpPr>
                <p:cNvPr id="125094" name="Rectangle 39"/>
                <p:cNvSpPr>
                  <a:spLocks noChangeArrowheads="1"/>
                </p:cNvSpPr>
                <p:nvPr/>
              </p:nvSpPr>
              <p:spPr bwMode="auto">
                <a:xfrm>
                  <a:off x="4237" y="767"/>
                  <a:ext cx="133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Fieux et al. (1978), SPARG (1982)</a:t>
                  </a:r>
                  <a:endParaRPr kumimoji="0" lang="en-US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95" name="Rectangle 40"/>
                <p:cNvSpPr>
                  <a:spLocks noChangeArrowheads="1"/>
                </p:cNvSpPr>
                <p:nvPr/>
              </p:nvSpPr>
              <p:spPr bwMode="auto">
                <a:xfrm>
                  <a:off x="4197" y="767"/>
                  <a:ext cx="141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50" name="Group 41"/>
              <p:cNvGrpSpPr>
                <a:grpSpLocks/>
              </p:cNvGrpSpPr>
              <p:nvPr/>
            </p:nvGrpSpPr>
            <p:grpSpPr bwMode="auto">
              <a:xfrm>
                <a:off x="0" y="1266"/>
                <a:ext cx="1573" cy="499"/>
                <a:chOff x="0" y="1266"/>
                <a:chExt cx="1573" cy="499"/>
              </a:xfrm>
            </p:grpSpPr>
            <p:sp>
              <p:nvSpPr>
                <p:cNvPr id="125092" name="Rectangle 42"/>
                <p:cNvSpPr>
                  <a:spLocks noChangeArrowheads="1"/>
                </p:cNvSpPr>
                <p:nvPr/>
              </p:nvSpPr>
              <p:spPr bwMode="auto">
                <a:xfrm>
                  <a:off x="40" y="1266"/>
                  <a:ext cx="1493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1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Kahokugata</a:t>
                  </a:r>
                  <a:r>
                    <a: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, Hokuriku coast, Japan</a:t>
                  </a:r>
                  <a:endParaRPr kumimoji="0" lang="en-US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93" name="Rectangle 43"/>
                <p:cNvSpPr>
                  <a:spLocks noChangeArrowheads="1"/>
                </p:cNvSpPr>
                <p:nvPr/>
              </p:nvSpPr>
              <p:spPr bwMode="auto">
                <a:xfrm>
                  <a:off x="0" y="1266"/>
                  <a:ext cx="1573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51" name="Group 44"/>
              <p:cNvGrpSpPr>
                <a:grpSpLocks/>
              </p:cNvGrpSpPr>
              <p:nvPr/>
            </p:nvGrpSpPr>
            <p:grpSpPr bwMode="auto">
              <a:xfrm>
                <a:off x="1573" y="1266"/>
                <a:ext cx="584" cy="499"/>
                <a:chOff x="1573" y="1266"/>
                <a:chExt cx="584" cy="499"/>
              </a:xfrm>
            </p:grpSpPr>
            <p:sp>
              <p:nvSpPr>
                <p:cNvPr id="125090" name="Rectangle 45"/>
                <p:cNvSpPr>
                  <a:spLocks noChangeArrowheads="1"/>
                </p:cNvSpPr>
                <p:nvPr/>
              </p:nvSpPr>
              <p:spPr bwMode="auto">
                <a:xfrm>
                  <a:off x="1613" y="1266"/>
                  <a:ext cx="504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0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91" name="Rectangle 46"/>
                <p:cNvSpPr>
                  <a:spLocks noChangeArrowheads="1"/>
                </p:cNvSpPr>
                <p:nvPr/>
              </p:nvSpPr>
              <p:spPr bwMode="auto">
                <a:xfrm>
                  <a:off x="1573" y="1266"/>
                  <a:ext cx="584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52" name="Group 47"/>
              <p:cNvGrpSpPr>
                <a:grpSpLocks/>
              </p:cNvGrpSpPr>
              <p:nvPr/>
            </p:nvGrpSpPr>
            <p:grpSpPr bwMode="auto">
              <a:xfrm>
                <a:off x="2157" y="1266"/>
                <a:ext cx="692" cy="499"/>
                <a:chOff x="2157" y="1266"/>
                <a:chExt cx="692" cy="499"/>
              </a:xfrm>
            </p:grpSpPr>
            <p:sp>
              <p:nvSpPr>
                <p:cNvPr id="125088" name="Rectangle 48"/>
                <p:cNvSpPr>
                  <a:spLocks noChangeArrowheads="1"/>
                </p:cNvSpPr>
                <p:nvPr/>
              </p:nvSpPr>
              <p:spPr bwMode="auto">
                <a:xfrm>
                  <a:off x="2197" y="1266"/>
                  <a:ext cx="61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1977-1985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89" name="Rectangle 49"/>
                <p:cNvSpPr>
                  <a:spLocks noChangeArrowheads="1"/>
                </p:cNvSpPr>
                <p:nvPr/>
              </p:nvSpPr>
              <p:spPr bwMode="auto">
                <a:xfrm>
                  <a:off x="2157" y="1266"/>
                  <a:ext cx="69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53" name="Group 50"/>
              <p:cNvGrpSpPr>
                <a:grpSpLocks/>
              </p:cNvGrpSpPr>
              <p:nvPr/>
            </p:nvGrpSpPr>
            <p:grpSpPr bwMode="auto">
              <a:xfrm>
                <a:off x="2849" y="1266"/>
                <a:ext cx="656" cy="499"/>
                <a:chOff x="2849" y="1266"/>
                <a:chExt cx="656" cy="499"/>
              </a:xfrm>
            </p:grpSpPr>
            <p:sp>
              <p:nvSpPr>
                <p:cNvPr id="125086" name="Rectangle 51"/>
                <p:cNvSpPr>
                  <a:spLocks noChangeArrowheads="1"/>
                </p:cNvSpPr>
                <p:nvPr/>
              </p:nvSpPr>
              <p:spPr bwMode="auto">
                <a:xfrm>
                  <a:off x="2889" y="1266"/>
                  <a:ext cx="576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Steel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87" name="Rectangle 52"/>
                <p:cNvSpPr>
                  <a:spLocks noChangeArrowheads="1"/>
                </p:cNvSpPr>
                <p:nvPr/>
              </p:nvSpPr>
              <p:spPr bwMode="auto">
                <a:xfrm>
                  <a:off x="2849" y="1266"/>
                  <a:ext cx="656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54" name="Group 53"/>
              <p:cNvGrpSpPr>
                <a:grpSpLocks/>
              </p:cNvGrpSpPr>
              <p:nvPr/>
            </p:nvGrpSpPr>
            <p:grpSpPr bwMode="auto">
              <a:xfrm>
                <a:off x="3505" y="1266"/>
                <a:ext cx="692" cy="499"/>
                <a:chOff x="3505" y="1266"/>
                <a:chExt cx="692" cy="499"/>
              </a:xfrm>
            </p:grpSpPr>
            <p:sp>
              <p:nvSpPr>
                <p:cNvPr id="125084" name="Rectangle 54"/>
                <p:cNvSpPr>
                  <a:spLocks noChangeArrowheads="1"/>
                </p:cNvSpPr>
                <p:nvPr/>
              </p:nvSpPr>
              <p:spPr bwMode="auto">
                <a:xfrm>
                  <a:off x="3545" y="1266"/>
                  <a:ext cx="61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Ground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85" name="Rectangle 55"/>
                <p:cNvSpPr>
                  <a:spLocks noChangeArrowheads="1"/>
                </p:cNvSpPr>
                <p:nvPr/>
              </p:nvSpPr>
              <p:spPr bwMode="auto">
                <a:xfrm>
                  <a:off x="3505" y="1266"/>
                  <a:ext cx="69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55" name="Group 56"/>
              <p:cNvGrpSpPr>
                <a:grpSpLocks/>
              </p:cNvGrpSpPr>
              <p:nvPr/>
            </p:nvGrpSpPr>
            <p:grpSpPr bwMode="auto">
              <a:xfrm>
                <a:off x="4197" y="1266"/>
                <a:ext cx="1412" cy="499"/>
                <a:chOff x="4197" y="1266"/>
                <a:chExt cx="1412" cy="499"/>
              </a:xfrm>
            </p:grpSpPr>
            <p:sp>
              <p:nvSpPr>
                <p:cNvPr id="125082" name="Rectangle 57"/>
                <p:cNvSpPr>
                  <a:spLocks noChangeArrowheads="1"/>
                </p:cNvSpPr>
                <p:nvPr/>
              </p:nvSpPr>
              <p:spPr bwMode="auto">
                <a:xfrm>
                  <a:off x="4237" y="1266"/>
                  <a:ext cx="133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Horii (1982), Kito et al. (1985)</a:t>
                  </a:r>
                  <a:endParaRPr kumimoji="0" lang="en-US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83" name="Rectangle 58"/>
                <p:cNvSpPr>
                  <a:spLocks noChangeArrowheads="1"/>
                </p:cNvSpPr>
                <p:nvPr/>
              </p:nvSpPr>
              <p:spPr bwMode="auto">
                <a:xfrm>
                  <a:off x="4197" y="1266"/>
                  <a:ext cx="141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56" name="Group 59"/>
              <p:cNvGrpSpPr>
                <a:grpSpLocks/>
              </p:cNvGrpSpPr>
              <p:nvPr/>
            </p:nvGrpSpPr>
            <p:grpSpPr bwMode="auto">
              <a:xfrm>
                <a:off x="0" y="1765"/>
                <a:ext cx="1573" cy="499"/>
                <a:chOff x="0" y="1765"/>
                <a:chExt cx="1573" cy="499"/>
              </a:xfrm>
            </p:grpSpPr>
            <p:sp>
              <p:nvSpPr>
                <p:cNvPr id="125080" name="Rectangle 60"/>
                <p:cNvSpPr>
                  <a:spLocks noChangeArrowheads="1"/>
                </p:cNvSpPr>
                <p:nvPr/>
              </p:nvSpPr>
              <p:spPr bwMode="auto">
                <a:xfrm>
                  <a:off x="40" y="1765"/>
                  <a:ext cx="1493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Langmuir Laboratory, New Mexico</a:t>
                  </a:r>
                  <a:endParaRPr kumimoji="0" lang="en-US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81" name="Rectangle 61"/>
                <p:cNvSpPr>
                  <a:spLocks noChangeArrowheads="1"/>
                </p:cNvSpPr>
                <p:nvPr/>
              </p:nvSpPr>
              <p:spPr bwMode="auto">
                <a:xfrm>
                  <a:off x="0" y="1765"/>
                  <a:ext cx="1573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57" name="Group 62"/>
              <p:cNvGrpSpPr>
                <a:grpSpLocks/>
              </p:cNvGrpSpPr>
              <p:nvPr/>
            </p:nvGrpSpPr>
            <p:grpSpPr bwMode="auto">
              <a:xfrm>
                <a:off x="1573" y="1765"/>
                <a:ext cx="584" cy="499"/>
                <a:chOff x="1573" y="1765"/>
                <a:chExt cx="584" cy="499"/>
              </a:xfrm>
            </p:grpSpPr>
            <p:sp>
              <p:nvSpPr>
                <p:cNvPr id="125078" name="Rectangle 63"/>
                <p:cNvSpPr>
                  <a:spLocks noChangeArrowheads="1"/>
                </p:cNvSpPr>
                <p:nvPr/>
              </p:nvSpPr>
              <p:spPr bwMode="auto">
                <a:xfrm>
                  <a:off x="1613" y="1765"/>
                  <a:ext cx="504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3230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79" name="Rectangle 64"/>
                <p:cNvSpPr>
                  <a:spLocks noChangeArrowheads="1"/>
                </p:cNvSpPr>
                <p:nvPr/>
              </p:nvSpPr>
              <p:spPr bwMode="auto">
                <a:xfrm>
                  <a:off x="1573" y="1765"/>
                  <a:ext cx="584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58" name="Group 65"/>
              <p:cNvGrpSpPr>
                <a:grpSpLocks/>
              </p:cNvGrpSpPr>
              <p:nvPr/>
            </p:nvGrpSpPr>
            <p:grpSpPr bwMode="auto">
              <a:xfrm>
                <a:off x="2157" y="1765"/>
                <a:ext cx="692" cy="499"/>
                <a:chOff x="2157" y="1765"/>
                <a:chExt cx="692" cy="499"/>
              </a:xfrm>
            </p:grpSpPr>
            <p:sp>
              <p:nvSpPr>
                <p:cNvPr id="125076" name="Rectangle 66"/>
                <p:cNvSpPr>
                  <a:spLocks noChangeArrowheads="1"/>
                </p:cNvSpPr>
                <p:nvPr/>
              </p:nvSpPr>
              <p:spPr bwMode="auto">
                <a:xfrm>
                  <a:off x="2197" y="1765"/>
                  <a:ext cx="61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1979-present</a:t>
                  </a:r>
                  <a:endParaRPr kumimoji="0" lang="en-US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77" name="Rectangle 67"/>
                <p:cNvSpPr>
                  <a:spLocks noChangeArrowheads="1"/>
                </p:cNvSpPr>
                <p:nvPr/>
              </p:nvSpPr>
              <p:spPr bwMode="auto">
                <a:xfrm>
                  <a:off x="2157" y="1765"/>
                  <a:ext cx="69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59" name="Group 68"/>
              <p:cNvGrpSpPr>
                <a:grpSpLocks/>
              </p:cNvGrpSpPr>
              <p:nvPr/>
            </p:nvGrpSpPr>
            <p:grpSpPr bwMode="auto">
              <a:xfrm>
                <a:off x="2849" y="1765"/>
                <a:ext cx="656" cy="499"/>
                <a:chOff x="2849" y="1765"/>
                <a:chExt cx="656" cy="499"/>
              </a:xfrm>
            </p:grpSpPr>
            <p:sp>
              <p:nvSpPr>
                <p:cNvPr id="125074" name="Rectangle 69"/>
                <p:cNvSpPr>
                  <a:spLocks noChangeArrowheads="1"/>
                </p:cNvSpPr>
                <p:nvPr/>
              </p:nvSpPr>
              <p:spPr bwMode="auto">
                <a:xfrm>
                  <a:off x="2889" y="1765"/>
                  <a:ext cx="576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Steel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75" name="Rectangle 70"/>
                <p:cNvSpPr>
                  <a:spLocks noChangeArrowheads="1"/>
                </p:cNvSpPr>
                <p:nvPr/>
              </p:nvSpPr>
              <p:spPr bwMode="auto">
                <a:xfrm>
                  <a:off x="2849" y="1765"/>
                  <a:ext cx="656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60" name="Group 71"/>
              <p:cNvGrpSpPr>
                <a:grpSpLocks/>
              </p:cNvGrpSpPr>
              <p:nvPr/>
            </p:nvGrpSpPr>
            <p:grpSpPr bwMode="auto">
              <a:xfrm>
                <a:off x="3505" y="1765"/>
                <a:ext cx="692" cy="499"/>
                <a:chOff x="3505" y="1765"/>
                <a:chExt cx="692" cy="499"/>
              </a:xfrm>
            </p:grpSpPr>
            <p:sp>
              <p:nvSpPr>
                <p:cNvPr id="125072" name="Rectangle 72"/>
                <p:cNvSpPr>
                  <a:spLocks noChangeArrowheads="1"/>
                </p:cNvSpPr>
                <p:nvPr/>
              </p:nvSpPr>
              <p:spPr bwMode="auto">
                <a:xfrm>
                  <a:off x="3545" y="1765"/>
                  <a:ext cx="61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Ground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73" name="Rectangle 73"/>
                <p:cNvSpPr>
                  <a:spLocks noChangeArrowheads="1"/>
                </p:cNvSpPr>
                <p:nvPr/>
              </p:nvSpPr>
              <p:spPr bwMode="auto">
                <a:xfrm>
                  <a:off x="3505" y="1765"/>
                  <a:ext cx="69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61" name="Group 74"/>
              <p:cNvGrpSpPr>
                <a:grpSpLocks/>
              </p:cNvGrpSpPr>
              <p:nvPr/>
            </p:nvGrpSpPr>
            <p:grpSpPr bwMode="auto">
              <a:xfrm>
                <a:off x="4197" y="1765"/>
                <a:ext cx="1412" cy="499"/>
                <a:chOff x="4197" y="1765"/>
                <a:chExt cx="1412" cy="499"/>
              </a:xfrm>
            </p:grpSpPr>
            <p:sp>
              <p:nvSpPr>
                <p:cNvPr id="125070" name="Rectangle 75"/>
                <p:cNvSpPr>
                  <a:spLocks noChangeArrowheads="1"/>
                </p:cNvSpPr>
                <p:nvPr/>
              </p:nvSpPr>
              <p:spPr bwMode="auto">
                <a:xfrm>
                  <a:off x="4237" y="1765"/>
                  <a:ext cx="133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Hubert et al. (1984), Idone et al. (1984)</a:t>
                  </a:r>
                  <a:endParaRPr kumimoji="0" lang="en-US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71" name="Rectangle 76"/>
                <p:cNvSpPr>
                  <a:spLocks noChangeArrowheads="1"/>
                </p:cNvSpPr>
                <p:nvPr/>
              </p:nvSpPr>
              <p:spPr bwMode="auto">
                <a:xfrm>
                  <a:off x="4197" y="1765"/>
                  <a:ext cx="141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62" name="Group 77"/>
              <p:cNvGrpSpPr>
                <a:grpSpLocks/>
              </p:cNvGrpSpPr>
              <p:nvPr/>
            </p:nvGrpSpPr>
            <p:grpSpPr bwMode="auto">
              <a:xfrm>
                <a:off x="0" y="2264"/>
                <a:ext cx="1573" cy="499"/>
                <a:chOff x="0" y="2264"/>
                <a:chExt cx="1573" cy="499"/>
              </a:xfrm>
            </p:grpSpPr>
            <p:sp>
              <p:nvSpPr>
                <p:cNvPr id="125068" name="Rectangle 78"/>
                <p:cNvSpPr>
                  <a:spLocks noChangeArrowheads="1"/>
                </p:cNvSpPr>
                <p:nvPr/>
              </p:nvSpPr>
              <p:spPr bwMode="auto">
                <a:xfrm>
                  <a:off x="40" y="2264"/>
                  <a:ext cx="1530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KSC, Florida (south of Melbourne, Florida in 1983)</a:t>
                  </a:r>
                  <a:endParaRPr kumimoji="0" lang="en-US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69" name="Rectangle 79"/>
                <p:cNvSpPr>
                  <a:spLocks noChangeArrowheads="1"/>
                </p:cNvSpPr>
                <p:nvPr/>
              </p:nvSpPr>
              <p:spPr bwMode="auto">
                <a:xfrm>
                  <a:off x="0" y="2264"/>
                  <a:ext cx="1573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63" name="Group 80"/>
              <p:cNvGrpSpPr>
                <a:grpSpLocks/>
              </p:cNvGrpSpPr>
              <p:nvPr/>
            </p:nvGrpSpPr>
            <p:grpSpPr bwMode="auto">
              <a:xfrm>
                <a:off x="1573" y="2264"/>
                <a:ext cx="584" cy="499"/>
                <a:chOff x="1573" y="2264"/>
                <a:chExt cx="584" cy="499"/>
              </a:xfrm>
            </p:grpSpPr>
            <p:sp>
              <p:nvSpPr>
                <p:cNvPr id="125066" name="Rectangle 81"/>
                <p:cNvSpPr>
                  <a:spLocks noChangeArrowheads="1"/>
                </p:cNvSpPr>
                <p:nvPr/>
              </p:nvSpPr>
              <p:spPr bwMode="auto">
                <a:xfrm>
                  <a:off x="1613" y="2264"/>
                  <a:ext cx="504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0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67" name="Rectangle 82"/>
                <p:cNvSpPr>
                  <a:spLocks noChangeArrowheads="1"/>
                </p:cNvSpPr>
                <p:nvPr/>
              </p:nvSpPr>
              <p:spPr bwMode="auto">
                <a:xfrm>
                  <a:off x="1573" y="2264"/>
                  <a:ext cx="584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64" name="Group 83"/>
              <p:cNvGrpSpPr>
                <a:grpSpLocks/>
              </p:cNvGrpSpPr>
              <p:nvPr/>
            </p:nvGrpSpPr>
            <p:grpSpPr bwMode="auto">
              <a:xfrm>
                <a:off x="2157" y="2264"/>
                <a:ext cx="692" cy="499"/>
                <a:chOff x="2157" y="2264"/>
                <a:chExt cx="692" cy="499"/>
              </a:xfrm>
            </p:grpSpPr>
            <p:sp>
              <p:nvSpPr>
                <p:cNvPr id="125064" name="Rectangle 84"/>
                <p:cNvSpPr>
                  <a:spLocks noChangeArrowheads="1"/>
                </p:cNvSpPr>
                <p:nvPr/>
              </p:nvSpPr>
              <p:spPr bwMode="auto">
                <a:xfrm>
                  <a:off x="2197" y="2264"/>
                  <a:ext cx="61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1983-1991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65" name="Rectangle 85"/>
                <p:cNvSpPr>
                  <a:spLocks noChangeArrowheads="1"/>
                </p:cNvSpPr>
                <p:nvPr/>
              </p:nvSpPr>
              <p:spPr bwMode="auto">
                <a:xfrm>
                  <a:off x="2157" y="2264"/>
                  <a:ext cx="69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65" name="Group 86"/>
              <p:cNvGrpSpPr>
                <a:grpSpLocks/>
              </p:cNvGrpSpPr>
              <p:nvPr/>
            </p:nvGrpSpPr>
            <p:grpSpPr bwMode="auto">
              <a:xfrm>
                <a:off x="2849" y="2264"/>
                <a:ext cx="656" cy="499"/>
                <a:chOff x="2849" y="2264"/>
                <a:chExt cx="656" cy="499"/>
              </a:xfrm>
            </p:grpSpPr>
            <p:sp>
              <p:nvSpPr>
                <p:cNvPr id="125062" name="Rectangle 87"/>
                <p:cNvSpPr>
                  <a:spLocks noChangeArrowheads="1"/>
                </p:cNvSpPr>
                <p:nvPr/>
              </p:nvSpPr>
              <p:spPr bwMode="auto">
                <a:xfrm>
                  <a:off x="2889" y="2264"/>
                  <a:ext cx="576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Copper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63" name="Rectangle 88"/>
                <p:cNvSpPr>
                  <a:spLocks noChangeArrowheads="1"/>
                </p:cNvSpPr>
                <p:nvPr/>
              </p:nvSpPr>
              <p:spPr bwMode="auto">
                <a:xfrm>
                  <a:off x="2849" y="2264"/>
                  <a:ext cx="656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66" name="Group 89"/>
              <p:cNvGrpSpPr>
                <a:grpSpLocks/>
              </p:cNvGrpSpPr>
              <p:nvPr/>
            </p:nvGrpSpPr>
            <p:grpSpPr bwMode="auto">
              <a:xfrm>
                <a:off x="3505" y="2264"/>
                <a:ext cx="692" cy="499"/>
                <a:chOff x="3505" y="2264"/>
                <a:chExt cx="692" cy="499"/>
              </a:xfrm>
            </p:grpSpPr>
            <p:sp>
              <p:nvSpPr>
                <p:cNvPr id="125060" name="Rectangle 90"/>
                <p:cNvSpPr>
                  <a:spLocks noChangeArrowheads="1"/>
                </p:cNvSpPr>
                <p:nvPr/>
              </p:nvSpPr>
              <p:spPr bwMode="auto">
                <a:xfrm>
                  <a:off x="3545" y="2264"/>
                  <a:ext cx="61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Rocket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61" name="Rectangle 91"/>
                <p:cNvSpPr>
                  <a:spLocks noChangeArrowheads="1"/>
                </p:cNvSpPr>
                <p:nvPr/>
              </p:nvSpPr>
              <p:spPr bwMode="auto">
                <a:xfrm>
                  <a:off x="3505" y="2264"/>
                  <a:ext cx="69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67" name="Group 92"/>
              <p:cNvGrpSpPr>
                <a:grpSpLocks/>
              </p:cNvGrpSpPr>
              <p:nvPr/>
            </p:nvGrpSpPr>
            <p:grpSpPr bwMode="auto">
              <a:xfrm>
                <a:off x="4197" y="2264"/>
                <a:ext cx="1412" cy="499"/>
                <a:chOff x="4197" y="2264"/>
                <a:chExt cx="1412" cy="499"/>
              </a:xfrm>
            </p:grpSpPr>
            <p:sp>
              <p:nvSpPr>
                <p:cNvPr id="125058" name="Rectangle 93"/>
                <p:cNvSpPr>
                  <a:spLocks noChangeArrowheads="1"/>
                </p:cNvSpPr>
                <p:nvPr/>
              </p:nvSpPr>
              <p:spPr bwMode="auto">
                <a:xfrm>
                  <a:off x="4237" y="2264"/>
                  <a:ext cx="133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Eybert-Berard et al. (1986,1988),Willett</a:t>
                  </a:r>
                  <a:r>
                    <a:rPr kumimoji="0" lang="en-US" altLang="en-US" sz="13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(1992)</a:t>
                  </a:r>
                  <a:endParaRPr kumimoji="0" lang="en-US" altLang="en-US" sz="13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3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59" name="Rectangle 94"/>
                <p:cNvSpPr>
                  <a:spLocks noChangeArrowheads="1"/>
                </p:cNvSpPr>
                <p:nvPr/>
              </p:nvSpPr>
              <p:spPr bwMode="auto">
                <a:xfrm>
                  <a:off x="4197" y="2264"/>
                  <a:ext cx="141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68" name="Group 95"/>
              <p:cNvGrpSpPr>
                <a:grpSpLocks/>
              </p:cNvGrpSpPr>
              <p:nvPr/>
            </p:nvGrpSpPr>
            <p:grpSpPr bwMode="auto">
              <a:xfrm>
                <a:off x="0" y="2763"/>
                <a:ext cx="1573" cy="499"/>
                <a:chOff x="0" y="2763"/>
                <a:chExt cx="1573" cy="499"/>
              </a:xfrm>
            </p:grpSpPr>
            <p:sp>
              <p:nvSpPr>
                <p:cNvPr id="125056" name="Rectangle 96"/>
                <p:cNvSpPr>
                  <a:spLocks noChangeArrowheads="1"/>
                </p:cNvSpPr>
                <p:nvPr/>
              </p:nvSpPr>
              <p:spPr bwMode="auto">
                <a:xfrm>
                  <a:off x="40" y="2763"/>
                  <a:ext cx="1493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1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Okushishiku</a:t>
                  </a:r>
                  <a:r>
                    <a: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, Japan</a:t>
                  </a:r>
                  <a:endParaRPr kumimoji="0" lang="en-US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57" name="Rectangle 97"/>
                <p:cNvSpPr>
                  <a:spLocks noChangeArrowheads="1"/>
                </p:cNvSpPr>
                <p:nvPr/>
              </p:nvSpPr>
              <p:spPr bwMode="auto">
                <a:xfrm>
                  <a:off x="0" y="2763"/>
                  <a:ext cx="1573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69" name="Group 98"/>
              <p:cNvGrpSpPr>
                <a:grpSpLocks/>
              </p:cNvGrpSpPr>
              <p:nvPr/>
            </p:nvGrpSpPr>
            <p:grpSpPr bwMode="auto">
              <a:xfrm>
                <a:off x="1573" y="2763"/>
                <a:ext cx="584" cy="499"/>
                <a:chOff x="1573" y="2763"/>
                <a:chExt cx="584" cy="499"/>
              </a:xfrm>
            </p:grpSpPr>
            <p:sp>
              <p:nvSpPr>
                <p:cNvPr id="125054" name="Rectangle 99"/>
                <p:cNvSpPr>
                  <a:spLocks noChangeArrowheads="1"/>
                </p:cNvSpPr>
                <p:nvPr/>
              </p:nvSpPr>
              <p:spPr bwMode="auto">
                <a:xfrm>
                  <a:off x="1613" y="2763"/>
                  <a:ext cx="504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930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55" name="Rectangle 100"/>
                <p:cNvSpPr>
                  <a:spLocks noChangeArrowheads="1"/>
                </p:cNvSpPr>
                <p:nvPr/>
              </p:nvSpPr>
              <p:spPr bwMode="auto">
                <a:xfrm>
                  <a:off x="1573" y="2763"/>
                  <a:ext cx="584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70" name="Group 101"/>
              <p:cNvGrpSpPr>
                <a:grpSpLocks/>
              </p:cNvGrpSpPr>
              <p:nvPr/>
            </p:nvGrpSpPr>
            <p:grpSpPr bwMode="auto">
              <a:xfrm>
                <a:off x="2157" y="2763"/>
                <a:ext cx="692" cy="499"/>
                <a:chOff x="2157" y="2763"/>
                <a:chExt cx="692" cy="499"/>
              </a:xfrm>
            </p:grpSpPr>
            <p:sp>
              <p:nvSpPr>
                <p:cNvPr id="125052" name="Rectangle 102"/>
                <p:cNvSpPr>
                  <a:spLocks noChangeArrowheads="1"/>
                </p:cNvSpPr>
                <p:nvPr/>
              </p:nvSpPr>
              <p:spPr bwMode="auto">
                <a:xfrm>
                  <a:off x="2197" y="2763"/>
                  <a:ext cx="61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1986-1998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53" name="Rectangle 103"/>
                <p:cNvSpPr>
                  <a:spLocks noChangeArrowheads="1"/>
                </p:cNvSpPr>
                <p:nvPr/>
              </p:nvSpPr>
              <p:spPr bwMode="auto">
                <a:xfrm>
                  <a:off x="2157" y="2763"/>
                  <a:ext cx="69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71" name="Group 104"/>
              <p:cNvGrpSpPr>
                <a:grpSpLocks/>
              </p:cNvGrpSpPr>
              <p:nvPr/>
            </p:nvGrpSpPr>
            <p:grpSpPr bwMode="auto">
              <a:xfrm>
                <a:off x="2849" y="2763"/>
                <a:ext cx="656" cy="499"/>
                <a:chOff x="2849" y="2763"/>
                <a:chExt cx="656" cy="499"/>
              </a:xfrm>
            </p:grpSpPr>
            <p:sp>
              <p:nvSpPr>
                <p:cNvPr id="125050" name="Rectangle 105"/>
                <p:cNvSpPr>
                  <a:spLocks noChangeArrowheads="1"/>
                </p:cNvSpPr>
                <p:nvPr/>
              </p:nvSpPr>
              <p:spPr bwMode="auto">
                <a:xfrm>
                  <a:off x="2889" y="2763"/>
                  <a:ext cx="576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Steel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51" name="Rectangle 106"/>
                <p:cNvSpPr>
                  <a:spLocks noChangeArrowheads="1"/>
                </p:cNvSpPr>
                <p:nvPr/>
              </p:nvSpPr>
              <p:spPr bwMode="auto">
                <a:xfrm>
                  <a:off x="2849" y="2763"/>
                  <a:ext cx="656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72" name="Group 107"/>
              <p:cNvGrpSpPr>
                <a:grpSpLocks/>
              </p:cNvGrpSpPr>
              <p:nvPr/>
            </p:nvGrpSpPr>
            <p:grpSpPr bwMode="auto">
              <a:xfrm>
                <a:off x="3505" y="2763"/>
                <a:ext cx="692" cy="499"/>
                <a:chOff x="3505" y="2763"/>
                <a:chExt cx="692" cy="499"/>
              </a:xfrm>
            </p:grpSpPr>
            <p:sp>
              <p:nvSpPr>
                <p:cNvPr id="125048" name="Rectangle 108"/>
                <p:cNvSpPr>
                  <a:spLocks noChangeArrowheads="1"/>
                </p:cNvSpPr>
                <p:nvPr/>
              </p:nvSpPr>
              <p:spPr bwMode="auto">
                <a:xfrm>
                  <a:off x="3545" y="2763"/>
                  <a:ext cx="61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Ground or rocket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49" name="Rectangle 109"/>
                <p:cNvSpPr>
                  <a:spLocks noChangeArrowheads="1"/>
                </p:cNvSpPr>
                <p:nvPr/>
              </p:nvSpPr>
              <p:spPr bwMode="auto">
                <a:xfrm>
                  <a:off x="3505" y="2763"/>
                  <a:ext cx="69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73" name="Group 110"/>
              <p:cNvGrpSpPr>
                <a:grpSpLocks/>
              </p:cNvGrpSpPr>
              <p:nvPr/>
            </p:nvGrpSpPr>
            <p:grpSpPr bwMode="auto">
              <a:xfrm>
                <a:off x="4197" y="2763"/>
                <a:ext cx="1412" cy="499"/>
                <a:chOff x="4197" y="2763"/>
                <a:chExt cx="1412" cy="499"/>
              </a:xfrm>
            </p:grpSpPr>
            <p:sp>
              <p:nvSpPr>
                <p:cNvPr id="125046" name="Rectangle 111"/>
                <p:cNvSpPr>
                  <a:spLocks noChangeArrowheads="1"/>
                </p:cNvSpPr>
                <p:nvPr/>
              </p:nvSpPr>
              <p:spPr bwMode="auto">
                <a:xfrm>
                  <a:off x="4237" y="2763"/>
                  <a:ext cx="133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Nakamura et al. (1991, 1992)</a:t>
                  </a:r>
                  <a:endParaRPr kumimoji="0" lang="en-US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47" name="Rectangle 112"/>
                <p:cNvSpPr>
                  <a:spLocks noChangeArrowheads="1"/>
                </p:cNvSpPr>
                <p:nvPr/>
              </p:nvSpPr>
              <p:spPr bwMode="auto">
                <a:xfrm>
                  <a:off x="4197" y="2763"/>
                  <a:ext cx="141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74" name="Group 113"/>
              <p:cNvGrpSpPr>
                <a:grpSpLocks/>
              </p:cNvGrpSpPr>
              <p:nvPr/>
            </p:nvGrpSpPr>
            <p:grpSpPr bwMode="auto">
              <a:xfrm>
                <a:off x="0" y="3262"/>
                <a:ext cx="1573" cy="499"/>
                <a:chOff x="0" y="3262"/>
                <a:chExt cx="1573" cy="499"/>
              </a:xfrm>
            </p:grpSpPr>
            <p:sp>
              <p:nvSpPr>
                <p:cNvPr id="125044" name="Rectangle 114"/>
                <p:cNvSpPr>
                  <a:spLocks noChangeArrowheads="1"/>
                </p:cNvSpPr>
                <p:nvPr/>
              </p:nvSpPr>
              <p:spPr bwMode="auto">
                <a:xfrm>
                  <a:off x="40" y="3262"/>
                  <a:ext cx="1493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Seven different sites in China</a:t>
                  </a:r>
                  <a:endParaRPr kumimoji="0" lang="en-US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45" name="Rectangle 115"/>
                <p:cNvSpPr>
                  <a:spLocks noChangeArrowheads="1"/>
                </p:cNvSpPr>
                <p:nvPr/>
              </p:nvSpPr>
              <p:spPr bwMode="auto">
                <a:xfrm>
                  <a:off x="0" y="3262"/>
                  <a:ext cx="1573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75" name="Group 116"/>
              <p:cNvGrpSpPr>
                <a:grpSpLocks/>
              </p:cNvGrpSpPr>
              <p:nvPr/>
            </p:nvGrpSpPr>
            <p:grpSpPr bwMode="auto">
              <a:xfrm>
                <a:off x="1573" y="3262"/>
                <a:ext cx="584" cy="499"/>
                <a:chOff x="1573" y="3262"/>
                <a:chExt cx="584" cy="499"/>
              </a:xfrm>
            </p:grpSpPr>
            <p:sp>
              <p:nvSpPr>
                <p:cNvPr id="125042" name="Rectangle 117"/>
                <p:cNvSpPr>
                  <a:spLocks noChangeArrowheads="1"/>
                </p:cNvSpPr>
                <p:nvPr/>
              </p:nvSpPr>
              <p:spPr bwMode="auto">
                <a:xfrm>
                  <a:off x="1613" y="3262"/>
                  <a:ext cx="504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Various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43" name="Rectangle 118"/>
                <p:cNvSpPr>
                  <a:spLocks noChangeArrowheads="1"/>
                </p:cNvSpPr>
                <p:nvPr/>
              </p:nvSpPr>
              <p:spPr bwMode="auto">
                <a:xfrm>
                  <a:off x="1573" y="3262"/>
                  <a:ext cx="584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76" name="Group 119"/>
              <p:cNvGrpSpPr>
                <a:grpSpLocks/>
              </p:cNvGrpSpPr>
              <p:nvPr/>
            </p:nvGrpSpPr>
            <p:grpSpPr bwMode="auto">
              <a:xfrm>
                <a:off x="2157" y="3262"/>
                <a:ext cx="692" cy="499"/>
                <a:chOff x="2157" y="3262"/>
                <a:chExt cx="692" cy="499"/>
              </a:xfrm>
            </p:grpSpPr>
            <p:sp>
              <p:nvSpPr>
                <p:cNvPr id="125040" name="Rectangle 120"/>
                <p:cNvSpPr>
                  <a:spLocks noChangeArrowheads="1"/>
                </p:cNvSpPr>
                <p:nvPr/>
              </p:nvSpPr>
              <p:spPr bwMode="auto">
                <a:xfrm>
                  <a:off x="2197" y="3262"/>
                  <a:ext cx="61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1989-present</a:t>
                  </a:r>
                  <a:endParaRPr kumimoji="0" lang="en-US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41" name="Rectangle 121"/>
                <p:cNvSpPr>
                  <a:spLocks noChangeArrowheads="1"/>
                </p:cNvSpPr>
                <p:nvPr/>
              </p:nvSpPr>
              <p:spPr bwMode="auto">
                <a:xfrm>
                  <a:off x="2157" y="3262"/>
                  <a:ext cx="69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77" name="Group 122"/>
              <p:cNvGrpSpPr>
                <a:grpSpLocks/>
              </p:cNvGrpSpPr>
              <p:nvPr/>
            </p:nvGrpSpPr>
            <p:grpSpPr bwMode="auto">
              <a:xfrm>
                <a:off x="2849" y="3262"/>
                <a:ext cx="656" cy="499"/>
                <a:chOff x="2849" y="3262"/>
                <a:chExt cx="656" cy="499"/>
              </a:xfrm>
            </p:grpSpPr>
            <p:sp>
              <p:nvSpPr>
                <p:cNvPr id="125038" name="Rectangle 123"/>
                <p:cNvSpPr>
                  <a:spLocks noChangeArrowheads="1"/>
                </p:cNvSpPr>
                <p:nvPr/>
              </p:nvSpPr>
              <p:spPr bwMode="auto">
                <a:xfrm>
                  <a:off x="2889" y="3262"/>
                  <a:ext cx="576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Steel or copper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39" name="Rectangle 124"/>
                <p:cNvSpPr>
                  <a:spLocks noChangeArrowheads="1"/>
                </p:cNvSpPr>
                <p:nvPr/>
              </p:nvSpPr>
              <p:spPr bwMode="auto">
                <a:xfrm>
                  <a:off x="2849" y="3262"/>
                  <a:ext cx="656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78" name="Group 125"/>
              <p:cNvGrpSpPr>
                <a:grpSpLocks/>
              </p:cNvGrpSpPr>
              <p:nvPr/>
            </p:nvGrpSpPr>
            <p:grpSpPr bwMode="auto">
              <a:xfrm>
                <a:off x="3505" y="3262"/>
                <a:ext cx="692" cy="499"/>
                <a:chOff x="3505" y="3262"/>
                <a:chExt cx="692" cy="499"/>
              </a:xfrm>
            </p:grpSpPr>
            <p:sp>
              <p:nvSpPr>
                <p:cNvPr id="125036" name="Rectangle 126"/>
                <p:cNvSpPr>
                  <a:spLocks noChangeArrowheads="1"/>
                </p:cNvSpPr>
                <p:nvPr/>
              </p:nvSpPr>
              <p:spPr bwMode="auto">
                <a:xfrm>
                  <a:off x="3545" y="3262"/>
                  <a:ext cx="61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Ground or rocket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37" name="Rectangle 127"/>
                <p:cNvSpPr>
                  <a:spLocks noChangeArrowheads="1"/>
                </p:cNvSpPr>
                <p:nvPr/>
              </p:nvSpPr>
              <p:spPr bwMode="auto">
                <a:xfrm>
                  <a:off x="3505" y="3262"/>
                  <a:ext cx="69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79" name="Group 128"/>
              <p:cNvGrpSpPr>
                <a:grpSpLocks/>
              </p:cNvGrpSpPr>
              <p:nvPr/>
            </p:nvGrpSpPr>
            <p:grpSpPr bwMode="auto">
              <a:xfrm>
                <a:off x="4197" y="3262"/>
                <a:ext cx="1412" cy="499"/>
                <a:chOff x="4197" y="3262"/>
                <a:chExt cx="1412" cy="499"/>
              </a:xfrm>
            </p:grpSpPr>
            <p:sp>
              <p:nvSpPr>
                <p:cNvPr id="125034" name="Rectangle 129"/>
                <p:cNvSpPr>
                  <a:spLocks noChangeArrowheads="1"/>
                </p:cNvSpPr>
                <p:nvPr/>
              </p:nvSpPr>
              <p:spPr bwMode="auto">
                <a:xfrm>
                  <a:off x="4237" y="3262"/>
                  <a:ext cx="133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Liu et al. (1994),</a:t>
                  </a:r>
                </a:p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Qie et al. (2007)</a:t>
                  </a:r>
                  <a:endParaRPr kumimoji="0" lang="en-US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35" name="Rectangle 130"/>
                <p:cNvSpPr>
                  <a:spLocks noChangeArrowheads="1"/>
                </p:cNvSpPr>
                <p:nvPr/>
              </p:nvSpPr>
              <p:spPr bwMode="auto">
                <a:xfrm>
                  <a:off x="4197" y="3262"/>
                  <a:ext cx="141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80" name="Group 131"/>
              <p:cNvGrpSpPr>
                <a:grpSpLocks/>
              </p:cNvGrpSpPr>
              <p:nvPr/>
            </p:nvGrpSpPr>
            <p:grpSpPr bwMode="auto">
              <a:xfrm>
                <a:off x="0" y="3761"/>
                <a:ext cx="1573" cy="499"/>
                <a:chOff x="0" y="3761"/>
                <a:chExt cx="1573" cy="499"/>
              </a:xfrm>
            </p:grpSpPr>
            <p:sp>
              <p:nvSpPr>
                <p:cNvPr id="125032" name="Rectangle 132"/>
                <p:cNvSpPr>
                  <a:spLocks noChangeArrowheads="1"/>
                </p:cNvSpPr>
                <p:nvPr/>
              </p:nvSpPr>
              <p:spPr bwMode="auto">
                <a:xfrm>
                  <a:off x="40" y="3761"/>
                  <a:ext cx="1493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Fort McClellan, Alabama</a:t>
                  </a:r>
                  <a:endParaRPr kumimoji="0" lang="en-US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33" name="Rectangle 133"/>
                <p:cNvSpPr>
                  <a:spLocks noChangeArrowheads="1"/>
                </p:cNvSpPr>
                <p:nvPr/>
              </p:nvSpPr>
              <p:spPr bwMode="auto">
                <a:xfrm>
                  <a:off x="0" y="3761"/>
                  <a:ext cx="1573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81" name="Group 134"/>
              <p:cNvGrpSpPr>
                <a:grpSpLocks/>
              </p:cNvGrpSpPr>
              <p:nvPr/>
            </p:nvGrpSpPr>
            <p:grpSpPr bwMode="auto">
              <a:xfrm>
                <a:off x="1573" y="3761"/>
                <a:ext cx="584" cy="499"/>
                <a:chOff x="1573" y="3761"/>
                <a:chExt cx="584" cy="499"/>
              </a:xfrm>
            </p:grpSpPr>
            <p:sp>
              <p:nvSpPr>
                <p:cNvPr id="125030" name="Rectangle 135"/>
                <p:cNvSpPr>
                  <a:spLocks noChangeArrowheads="1"/>
                </p:cNvSpPr>
                <p:nvPr/>
              </p:nvSpPr>
              <p:spPr bwMode="auto">
                <a:xfrm>
                  <a:off x="1613" y="3761"/>
                  <a:ext cx="504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190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Times New Roman" panose="02020603050405020304" pitchFamily="18" charset="0"/>
                    </a:rPr>
                    <a:t> </a:t>
                  </a: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31" name="Rectangle 136"/>
                <p:cNvSpPr>
                  <a:spLocks noChangeArrowheads="1"/>
                </p:cNvSpPr>
                <p:nvPr/>
              </p:nvSpPr>
              <p:spPr bwMode="auto">
                <a:xfrm>
                  <a:off x="1573" y="3761"/>
                  <a:ext cx="584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82" name="Group 137"/>
              <p:cNvGrpSpPr>
                <a:grpSpLocks/>
              </p:cNvGrpSpPr>
              <p:nvPr/>
            </p:nvGrpSpPr>
            <p:grpSpPr bwMode="auto">
              <a:xfrm>
                <a:off x="2157" y="3761"/>
                <a:ext cx="692" cy="499"/>
                <a:chOff x="2157" y="3761"/>
                <a:chExt cx="692" cy="499"/>
              </a:xfrm>
            </p:grpSpPr>
            <p:sp>
              <p:nvSpPr>
                <p:cNvPr id="125028" name="Rectangle 138"/>
                <p:cNvSpPr>
                  <a:spLocks noChangeArrowheads="1"/>
                </p:cNvSpPr>
                <p:nvPr/>
              </p:nvSpPr>
              <p:spPr bwMode="auto">
                <a:xfrm>
                  <a:off x="2197" y="3761"/>
                  <a:ext cx="61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1991-1995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29" name="Rectangle 139"/>
                <p:cNvSpPr>
                  <a:spLocks noChangeArrowheads="1"/>
                </p:cNvSpPr>
                <p:nvPr/>
              </p:nvSpPr>
              <p:spPr bwMode="auto">
                <a:xfrm>
                  <a:off x="2157" y="3761"/>
                  <a:ext cx="69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83" name="Group 140"/>
              <p:cNvGrpSpPr>
                <a:grpSpLocks/>
              </p:cNvGrpSpPr>
              <p:nvPr/>
            </p:nvGrpSpPr>
            <p:grpSpPr bwMode="auto">
              <a:xfrm>
                <a:off x="2849" y="3761"/>
                <a:ext cx="656" cy="499"/>
                <a:chOff x="2849" y="3761"/>
                <a:chExt cx="656" cy="499"/>
              </a:xfrm>
            </p:grpSpPr>
            <p:sp>
              <p:nvSpPr>
                <p:cNvPr id="125026" name="Rectangle 141"/>
                <p:cNvSpPr>
                  <a:spLocks noChangeArrowheads="1"/>
                </p:cNvSpPr>
                <p:nvPr/>
              </p:nvSpPr>
              <p:spPr bwMode="auto">
                <a:xfrm>
                  <a:off x="2889" y="3761"/>
                  <a:ext cx="576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Copper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27" name="Rectangle 142"/>
                <p:cNvSpPr>
                  <a:spLocks noChangeArrowheads="1"/>
                </p:cNvSpPr>
                <p:nvPr/>
              </p:nvSpPr>
              <p:spPr bwMode="auto">
                <a:xfrm>
                  <a:off x="2849" y="3761"/>
                  <a:ext cx="656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84" name="Group 143"/>
              <p:cNvGrpSpPr>
                <a:grpSpLocks/>
              </p:cNvGrpSpPr>
              <p:nvPr/>
            </p:nvGrpSpPr>
            <p:grpSpPr bwMode="auto">
              <a:xfrm>
                <a:off x="3505" y="3761"/>
                <a:ext cx="692" cy="499"/>
                <a:chOff x="3505" y="3761"/>
                <a:chExt cx="692" cy="499"/>
              </a:xfrm>
            </p:grpSpPr>
            <p:sp>
              <p:nvSpPr>
                <p:cNvPr id="125024" name="Rectangle 144"/>
                <p:cNvSpPr>
                  <a:spLocks noChangeArrowheads="1"/>
                </p:cNvSpPr>
                <p:nvPr/>
              </p:nvSpPr>
              <p:spPr bwMode="auto">
                <a:xfrm>
                  <a:off x="3545" y="3761"/>
                  <a:ext cx="61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Rocket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25" name="Rectangle 145"/>
                <p:cNvSpPr>
                  <a:spLocks noChangeArrowheads="1"/>
                </p:cNvSpPr>
                <p:nvPr/>
              </p:nvSpPr>
              <p:spPr bwMode="auto">
                <a:xfrm>
                  <a:off x="3505" y="3761"/>
                  <a:ext cx="69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85" name="Group 146"/>
              <p:cNvGrpSpPr>
                <a:grpSpLocks/>
              </p:cNvGrpSpPr>
              <p:nvPr/>
            </p:nvGrpSpPr>
            <p:grpSpPr bwMode="auto">
              <a:xfrm>
                <a:off x="4197" y="3761"/>
                <a:ext cx="1412" cy="499"/>
                <a:chOff x="4197" y="3761"/>
                <a:chExt cx="1412" cy="499"/>
              </a:xfrm>
            </p:grpSpPr>
            <p:sp>
              <p:nvSpPr>
                <p:cNvPr id="125022" name="Rectangle 147"/>
                <p:cNvSpPr>
                  <a:spLocks noChangeArrowheads="1"/>
                </p:cNvSpPr>
                <p:nvPr/>
              </p:nvSpPr>
              <p:spPr bwMode="auto">
                <a:xfrm>
                  <a:off x="4237" y="3761"/>
                  <a:ext cx="133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Fisher et al. (1993), Morris et al. (1994)</a:t>
                  </a:r>
                  <a:endParaRPr kumimoji="0" lang="en-US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23" name="Rectangle 148"/>
                <p:cNvSpPr>
                  <a:spLocks noChangeArrowheads="1"/>
                </p:cNvSpPr>
                <p:nvPr/>
              </p:nvSpPr>
              <p:spPr bwMode="auto">
                <a:xfrm>
                  <a:off x="4197" y="3761"/>
                  <a:ext cx="141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86" name="Group 149"/>
              <p:cNvGrpSpPr>
                <a:grpSpLocks/>
              </p:cNvGrpSpPr>
              <p:nvPr/>
            </p:nvGrpSpPr>
            <p:grpSpPr bwMode="auto">
              <a:xfrm>
                <a:off x="0" y="4260"/>
                <a:ext cx="1573" cy="499"/>
                <a:chOff x="0" y="4260"/>
                <a:chExt cx="1573" cy="499"/>
              </a:xfrm>
            </p:grpSpPr>
            <p:sp>
              <p:nvSpPr>
                <p:cNvPr id="125020" name="Rectangle 150"/>
                <p:cNvSpPr>
                  <a:spLocks noChangeArrowheads="1"/>
                </p:cNvSpPr>
                <p:nvPr/>
              </p:nvSpPr>
              <p:spPr bwMode="auto">
                <a:xfrm>
                  <a:off x="40" y="4260"/>
                  <a:ext cx="1493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  <p:sp>
              <p:nvSpPr>
                <p:cNvPr id="125021" name="Rectangle 151"/>
                <p:cNvSpPr>
                  <a:spLocks noChangeArrowheads="1"/>
                </p:cNvSpPr>
                <p:nvPr/>
              </p:nvSpPr>
              <p:spPr bwMode="auto">
                <a:xfrm>
                  <a:off x="0" y="4260"/>
                  <a:ext cx="1573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87" name="Group 152"/>
              <p:cNvGrpSpPr>
                <a:grpSpLocks/>
              </p:cNvGrpSpPr>
              <p:nvPr/>
            </p:nvGrpSpPr>
            <p:grpSpPr bwMode="auto">
              <a:xfrm>
                <a:off x="1573" y="4260"/>
                <a:ext cx="584" cy="499"/>
                <a:chOff x="1573" y="4260"/>
                <a:chExt cx="584" cy="499"/>
              </a:xfrm>
            </p:grpSpPr>
            <p:sp>
              <p:nvSpPr>
                <p:cNvPr id="125018" name="Rectangle 153"/>
                <p:cNvSpPr>
                  <a:spLocks noChangeArrowheads="1"/>
                </p:cNvSpPr>
                <p:nvPr/>
              </p:nvSpPr>
              <p:spPr bwMode="auto">
                <a:xfrm>
                  <a:off x="1613" y="4260"/>
                  <a:ext cx="504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20-25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Times New Roman" panose="02020603050405020304" pitchFamily="18" charset="0"/>
                    </a:rPr>
                    <a:t> </a:t>
                  </a: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19" name="Rectangle 154"/>
                <p:cNvSpPr>
                  <a:spLocks noChangeArrowheads="1"/>
                </p:cNvSpPr>
                <p:nvPr/>
              </p:nvSpPr>
              <p:spPr bwMode="auto">
                <a:xfrm>
                  <a:off x="1573" y="4260"/>
                  <a:ext cx="584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88" name="Group 155"/>
              <p:cNvGrpSpPr>
                <a:grpSpLocks/>
              </p:cNvGrpSpPr>
              <p:nvPr/>
            </p:nvGrpSpPr>
            <p:grpSpPr bwMode="auto">
              <a:xfrm>
                <a:off x="2157" y="4260"/>
                <a:ext cx="692" cy="499"/>
                <a:chOff x="2157" y="4260"/>
                <a:chExt cx="692" cy="499"/>
              </a:xfrm>
            </p:grpSpPr>
            <p:sp>
              <p:nvSpPr>
                <p:cNvPr id="125016" name="Rectangle 156"/>
                <p:cNvSpPr>
                  <a:spLocks noChangeArrowheads="1"/>
                </p:cNvSpPr>
                <p:nvPr/>
              </p:nvSpPr>
              <p:spPr bwMode="auto">
                <a:xfrm>
                  <a:off x="2197" y="4260"/>
                  <a:ext cx="61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1993-present</a:t>
                  </a:r>
                  <a:endParaRPr kumimoji="0" lang="en-US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17" name="Rectangle 157"/>
                <p:cNvSpPr>
                  <a:spLocks noChangeArrowheads="1"/>
                </p:cNvSpPr>
                <p:nvPr/>
              </p:nvSpPr>
              <p:spPr bwMode="auto">
                <a:xfrm>
                  <a:off x="2157" y="4260"/>
                  <a:ext cx="69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89" name="Group 158"/>
              <p:cNvGrpSpPr>
                <a:grpSpLocks/>
              </p:cNvGrpSpPr>
              <p:nvPr/>
            </p:nvGrpSpPr>
            <p:grpSpPr bwMode="auto">
              <a:xfrm>
                <a:off x="2849" y="4260"/>
                <a:ext cx="656" cy="499"/>
                <a:chOff x="2849" y="4260"/>
                <a:chExt cx="656" cy="499"/>
              </a:xfrm>
            </p:grpSpPr>
            <p:sp>
              <p:nvSpPr>
                <p:cNvPr id="125014" name="Rectangle 159"/>
                <p:cNvSpPr>
                  <a:spLocks noChangeArrowheads="1"/>
                </p:cNvSpPr>
                <p:nvPr/>
              </p:nvSpPr>
              <p:spPr bwMode="auto">
                <a:xfrm>
                  <a:off x="2889" y="4260"/>
                  <a:ext cx="576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Copper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15" name="Rectangle 160"/>
                <p:cNvSpPr>
                  <a:spLocks noChangeArrowheads="1"/>
                </p:cNvSpPr>
                <p:nvPr/>
              </p:nvSpPr>
              <p:spPr bwMode="auto">
                <a:xfrm>
                  <a:off x="2849" y="4260"/>
                  <a:ext cx="656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90" name="Group 161"/>
              <p:cNvGrpSpPr>
                <a:grpSpLocks/>
              </p:cNvGrpSpPr>
              <p:nvPr/>
            </p:nvGrpSpPr>
            <p:grpSpPr bwMode="auto">
              <a:xfrm>
                <a:off x="3505" y="4260"/>
                <a:ext cx="692" cy="499"/>
                <a:chOff x="3505" y="4260"/>
                <a:chExt cx="692" cy="499"/>
              </a:xfrm>
            </p:grpSpPr>
            <p:sp>
              <p:nvSpPr>
                <p:cNvPr id="125012" name="Rectangle 162"/>
                <p:cNvSpPr>
                  <a:spLocks noChangeArrowheads="1"/>
                </p:cNvSpPr>
                <p:nvPr/>
              </p:nvSpPr>
              <p:spPr bwMode="auto">
                <a:xfrm>
                  <a:off x="3545" y="4260"/>
                  <a:ext cx="61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Rocket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13" name="Rectangle 163"/>
                <p:cNvSpPr>
                  <a:spLocks noChangeArrowheads="1"/>
                </p:cNvSpPr>
                <p:nvPr/>
              </p:nvSpPr>
              <p:spPr bwMode="auto">
                <a:xfrm>
                  <a:off x="3505" y="4260"/>
                  <a:ext cx="69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91" name="Group 164"/>
              <p:cNvGrpSpPr>
                <a:grpSpLocks/>
              </p:cNvGrpSpPr>
              <p:nvPr/>
            </p:nvGrpSpPr>
            <p:grpSpPr bwMode="auto">
              <a:xfrm>
                <a:off x="4197" y="4260"/>
                <a:ext cx="1412" cy="499"/>
                <a:chOff x="4197" y="4260"/>
                <a:chExt cx="1412" cy="499"/>
              </a:xfrm>
            </p:grpSpPr>
            <p:sp>
              <p:nvSpPr>
                <p:cNvPr id="125010" name="Rectangle 165"/>
                <p:cNvSpPr>
                  <a:spLocks noChangeArrowheads="1"/>
                </p:cNvSpPr>
                <p:nvPr/>
              </p:nvSpPr>
              <p:spPr bwMode="auto">
                <a:xfrm>
                  <a:off x="4237" y="4260"/>
                  <a:ext cx="133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Uman et al. (1997), </a:t>
                  </a:r>
                </a:p>
              </p:txBody>
            </p:sp>
            <p:sp>
              <p:nvSpPr>
                <p:cNvPr id="125011" name="Rectangle 166"/>
                <p:cNvSpPr>
                  <a:spLocks noChangeArrowheads="1"/>
                </p:cNvSpPr>
                <p:nvPr/>
              </p:nvSpPr>
              <p:spPr bwMode="auto">
                <a:xfrm>
                  <a:off x="4197" y="4260"/>
                  <a:ext cx="141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92" name="Group 167"/>
              <p:cNvGrpSpPr>
                <a:grpSpLocks/>
              </p:cNvGrpSpPr>
              <p:nvPr/>
            </p:nvGrpSpPr>
            <p:grpSpPr bwMode="auto">
              <a:xfrm>
                <a:off x="0" y="4759"/>
                <a:ext cx="1573" cy="499"/>
                <a:chOff x="0" y="4759"/>
                <a:chExt cx="1573" cy="499"/>
              </a:xfrm>
            </p:grpSpPr>
            <p:sp>
              <p:nvSpPr>
                <p:cNvPr id="125008" name="Rectangle 168"/>
                <p:cNvSpPr>
                  <a:spLocks noChangeArrowheads="1"/>
                </p:cNvSpPr>
                <p:nvPr/>
              </p:nvSpPr>
              <p:spPr bwMode="auto">
                <a:xfrm>
                  <a:off x="40" y="4759"/>
                  <a:ext cx="1493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  <p:sp>
              <p:nvSpPr>
                <p:cNvPr id="125009" name="Rectangle 169"/>
                <p:cNvSpPr>
                  <a:spLocks noChangeArrowheads="1"/>
                </p:cNvSpPr>
                <p:nvPr/>
              </p:nvSpPr>
              <p:spPr bwMode="auto">
                <a:xfrm>
                  <a:off x="0" y="4759"/>
                  <a:ext cx="1573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93" name="Group 170"/>
              <p:cNvGrpSpPr>
                <a:grpSpLocks/>
              </p:cNvGrpSpPr>
              <p:nvPr/>
            </p:nvGrpSpPr>
            <p:grpSpPr bwMode="auto">
              <a:xfrm>
                <a:off x="1573" y="4759"/>
                <a:ext cx="584" cy="499"/>
                <a:chOff x="1573" y="4759"/>
                <a:chExt cx="584" cy="499"/>
              </a:xfrm>
            </p:grpSpPr>
            <p:sp>
              <p:nvSpPr>
                <p:cNvPr id="125006" name="Rectangle 171"/>
                <p:cNvSpPr>
                  <a:spLocks noChangeArrowheads="1"/>
                </p:cNvSpPr>
                <p:nvPr/>
              </p:nvSpPr>
              <p:spPr bwMode="auto">
                <a:xfrm>
                  <a:off x="1613" y="4759"/>
                  <a:ext cx="504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570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07" name="Rectangle 172"/>
                <p:cNvSpPr>
                  <a:spLocks noChangeArrowheads="1"/>
                </p:cNvSpPr>
                <p:nvPr/>
              </p:nvSpPr>
              <p:spPr bwMode="auto">
                <a:xfrm>
                  <a:off x="1573" y="4759"/>
                  <a:ext cx="584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94" name="Group 173"/>
              <p:cNvGrpSpPr>
                <a:grpSpLocks/>
              </p:cNvGrpSpPr>
              <p:nvPr/>
            </p:nvGrpSpPr>
            <p:grpSpPr bwMode="auto">
              <a:xfrm>
                <a:off x="2157" y="4759"/>
                <a:ext cx="692" cy="499"/>
                <a:chOff x="2157" y="4759"/>
                <a:chExt cx="692" cy="499"/>
              </a:xfrm>
            </p:grpSpPr>
            <p:sp>
              <p:nvSpPr>
                <p:cNvPr id="125004" name="Rectangle 174"/>
                <p:cNvSpPr>
                  <a:spLocks noChangeArrowheads="1"/>
                </p:cNvSpPr>
                <p:nvPr/>
              </p:nvSpPr>
              <p:spPr bwMode="auto">
                <a:xfrm>
                  <a:off x="2197" y="4759"/>
                  <a:ext cx="65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1999-2007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05" name="Rectangle 175"/>
                <p:cNvSpPr>
                  <a:spLocks noChangeArrowheads="1"/>
                </p:cNvSpPr>
                <p:nvPr/>
              </p:nvSpPr>
              <p:spPr bwMode="auto">
                <a:xfrm>
                  <a:off x="2157" y="4759"/>
                  <a:ext cx="69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95" name="Group 176"/>
              <p:cNvGrpSpPr>
                <a:grpSpLocks/>
              </p:cNvGrpSpPr>
              <p:nvPr/>
            </p:nvGrpSpPr>
            <p:grpSpPr bwMode="auto">
              <a:xfrm>
                <a:off x="2849" y="4759"/>
                <a:ext cx="656" cy="499"/>
                <a:chOff x="2849" y="4759"/>
                <a:chExt cx="656" cy="499"/>
              </a:xfrm>
            </p:grpSpPr>
            <p:sp>
              <p:nvSpPr>
                <p:cNvPr id="125002" name="Rectangle 177"/>
                <p:cNvSpPr>
                  <a:spLocks noChangeArrowheads="1"/>
                </p:cNvSpPr>
                <p:nvPr/>
              </p:nvSpPr>
              <p:spPr bwMode="auto">
                <a:xfrm>
                  <a:off x="2889" y="4759"/>
                  <a:ext cx="576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Copper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03" name="Rectangle 178"/>
                <p:cNvSpPr>
                  <a:spLocks noChangeArrowheads="1"/>
                </p:cNvSpPr>
                <p:nvPr/>
              </p:nvSpPr>
              <p:spPr bwMode="auto">
                <a:xfrm>
                  <a:off x="2849" y="4759"/>
                  <a:ext cx="656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96" name="Group 179"/>
              <p:cNvGrpSpPr>
                <a:grpSpLocks/>
              </p:cNvGrpSpPr>
              <p:nvPr/>
            </p:nvGrpSpPr>
            <p:grpSpPr bwMode="auto">
              <a:xfrm>
                <a:off x="3505" y="4759"/>
                <a:ext cx="692" cy="499"/>
                <a:chOff x="3505" y="4759"/>
                <a:chExt cx="692" cy="499"/>
              </a:xfrm>
            </p:grpSpPr>
            <p:sp>
              <p:nvSpPr>
                <p:cNvPr id="125000" name="Rectangle 180"/>
                <p:cNvSpPr>
                  <a:spLocks noChangeArrowheads="1"/>
                </p:cNvSpPr>
                <p:nvPr/>
              </p:nvSpPr>
              <p:spPr bwMode="auto">
                <a:xfrm>
                  <a:off x="3545" y="4759"/>
                  <a:ext cx="61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Rocket</a:t>
                  </a:r>
                  <a:endParaRPr kumimoji="0" lang="en-US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001" name="Rectangle 181"/>
                <p:cNvSpPr>
                  <a:spLocks noChangeArrowheads="1"/>
                </p:cNvSpPr>
                <p:nvPr/>
              </p:nvSpPr>
              <p:spPr bwMode="auto">
                <a:xfrm>
                  <a:off x="3505" y="4759"/>
                  <a:ext cx="69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24997" name="Group 182"/>
              <p:cNvGrpSpPr>
                <a:grpSpLocks/>
              </p:cNvGrpSpPr>
              <p:nvPr/>
            </p:nvGrpSpPr>
            <p:grpSpPr bwMode="auto">
              <a:xfrm>
                <a:off x="4197" y="4759"/>
                <a:ext cx="1412" cy="499"/>
                <a:chOff x="4197" y="4759"/>
                <a:chExt cx="1412" cy="499"/>
              </a:xfrm>
            </p:grpSpPr>
            <p:sp>
              <p:nvSpPr>
                <p:cNvPr id="124998" name="Rectangle 183"/>
                <p:cNvSpPr>
                  <a:spLocks noChangeArrowheads="1"/>
                </p:cNvSpPr>
                <p:nvPr/>
              </p:nvSpPr>
              <p:spPr bwMode="auto">
                <a:xfrm>
                  <a:off x="4237" y="4759"/>
                  <a:ext cx="1332" cy="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Saba et al. (2000, 2003),</a:t>
                  </a:r>
                </a:p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ＭＳ Ｐゴシック" panose="020B0600070205080204" pitchFamily="34" charset="-128"/>
                      <a:cs typeface="Arial" panose="020B0604020202020204" pitchFamily="34" charset="0"/>
                    </a:rPr>
                    <a:t>Solorzano et al. (2002)</a:t>
                  </a:r>
                  <a:endParaRPr kumimoji="0" lang="en-US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4999" name="Rectangle 184"/>
                <p:cNvSpPr>
                  <a:spLocks noChangeArrowheads="1"/>
                </p:cNvSpPr>
                <p:nvPr/>
              </p:nvSpPr>
              <p:spPr bwMode="auto">
                <a:xfrm>
                  <a:off x="4197" y="4759"/>
                  <a:ext cx="141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572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p:grpSp>
        </p:grpSp>
        <p:sp>
          <p:nvSpPr>
            <p:cNvPr id="124937" name="Rectangle 185"/>
            <p:cNvSpPr>
              <a:spLocks noChangeArrowheads="1"/>
            </p:cNvSpPr>
            <p:nvPr/>
          </p:nvSpPr>
          <p:spPr bwMode="auto">
            <a:xfrm>
              <a:off x="-3" y="-3"/>
              <a:ext cx="5615" cy="5264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572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124932" name="Text Box 187"/>
          <p:cNvSpPr txBox="1">
            <a:spLocks noChangeArrowheads="1"/>
          </p:cNvSpPr>
          <p:nvPr/>
        </p:nvSpPr>
        <p:spPr bwMode="auto">
          <a:xfrm>
            <a:off x="6842125" y="5745163"/>
            <a:ext cx="21732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Rakov et al. (1998, 2004)</a:t>
            </a:r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75292" name="Rectangle 188"/>
          <p:cNvSpPr>
            <a:spLocks noChangeArrowheads="1"/>
          </p:cNvSpPr>
          <p:nvPr/>
        </p:nvSpPr>
        <p:spPr bwMode="auto">
          <a:xfrm>
            <a:off x="185850" y="5488426"/>
            <a:ext cx="24445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Camp Blanding, Florida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(&gt;450 flashes; &gt;100 papers)</a:t>
            </a:r>
            <a:endParaRPr kumimoji="0" lang="en-US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75293" name="Rectangle 189"/>
          <p:cNvSpPr>
            <a:spLocks noChangeArrowheads="1"/>
          </p:cNvSpPr>
          <p:nvPr/>
        </p:nvSpPr>
        <p:spPr bwMode="auto">
          <a:xfrm>
            <a:off x="152400" y="6248400"/>
            <a:ext cx="2362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Cachoeira</a:t>
            </a: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kumimoji="0" lang="en-US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Paulista</a:t>
            </a: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Brazil</a:t>
            </a: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24935" name="Rectangle 28"/>
          <p:cNvSpPr>
            <a:spLocks noChangeArrowheads="1"/>
          </p:cNvSpPr>
          <p:nvPr/>
        </p:nvSpPr>
        <p:spPr bwMode="auto">
          <a:xfrm>
            <a:off x="838200" y="6629400"/>
            <a:ext cx="381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7E636C-1AB6-45CA-AD6D-BDE72C4D7FED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1778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5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5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292" grpId="0"/>
      <p:bldP spid="1752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strip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79" name="Rectangle 3"/>
          <p:cNvSpPr>
            <a:spLocks noChangeArrowheads="1"/>
          </p:cNvSpPr>
          <p:nvPr/>
        </p:nvSpPr>
        <p:spPr bwMode="auto">
          <a:xfrm>
            <a:off x="990600" y="76200"/>
            <a:ext cx="4441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Lightning Triggering Sites in China</a:t>
            </a:r>
          </a:p>
        </p:txBody>
      </p:sp>
      <p:sp>
        <p:nvSpPr>
          <p:cNvPr id="126980" name="Text Box 4"/>
          <p:cNvSpPr txBox="1">
            <a:spLocks noChangeArrowheads="1"/>
          </p:cNvSpPr>
          <p:nvPr/>
        </p:nvSpPr>
        <p:spPr bwMode="auto">
          <a:xfrm>
            <a:off x="609600" y="533400"/>
            <a:ext cx="8570913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Char char="•"/>
              <a:tabLst>
                <a:tab pos="268288" algn="l"/>
                <a:tab pos="623888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68288" algn="l"/>
                <a:tab pos="62388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68288" algn="l"/>
                <a:tab pos="62388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68288" algn="l"/>
                <a:tab pos="62388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68288" algn="l"/>
                <a:tab pos="62388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8288" algn="l"/>
                <a:tab pos="62388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8288" algn="l"/>
                <a:tab pos="62388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8288" algn="l"/>
                <a:tab pos="62388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8288" algn="l"/>
                <a:tab pos="62388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55600" marR="0" lvl="0" indent="-355600" algn="l" defTabSz="914400" rtl="0" eaLnBrk="1" fontAlgn="base" latinLnBrk="0" hangingPunct="1">
              <a:lnSpc>
                <a:spcPct val="110000"/>
              </a:lnSpc>
              <a:spcBef>
                <a:spcPct val="5000"/>
              </a:spcBef>
              <a:spcAft>
                <a:spcPct val="20000"/>
              </a:spcAft>
              <a:buClrTx/>
              <a:buSzPct val="110000"/>
              <a:buFont typeface="Wingdings" panose="05000000000000000000" pitchFamily="2" charset="2"/>
              <a:buChar char="l"/>
              <a:tabLst>
                <a:tab pos="268288" algn="l"/>
                <a:tab pos="623888" algn="l"/>
              </a:tabLst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The first successful rocket-and-wire lightning triggering in China was conducted in 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1977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 by the </a:t>
            </a:r>
            <a:r>
              <a:rPr kumimoji="0" lang="en-US" altLang="zh-CN" sz="22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Chinese Academy of Sciences 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(CAS)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.</a:t>
            </a:r>
          </a:p>
          <a:p>
            <a:pPr marL="355600" marR="0" lvl="0" indent="-355600" algn="l" defTabSz="914400" rtl="0" eaLnBrk="1" fontAlgn="base" latinLnBrk="0" hangingPunct="1">
              <a:lnSpc>
                <a:spcPct val="110000"/>
              </a:lnSpc>
              <a:spcBef>
                <a:spcPct val="5000"/>
              </a:spcBef>
              <a:spcAft>
                <a:spcPct val="20000"/>
              </a:spcAft>
              <a:buClr>
                <a:srgbClr val="0000FF"/>
              </a:buClr>
              <a:buSzPct val="110000"/>
              <a:buFont typeface="Wingdings" panose="05000000000000000000" pitchFamily="2" charset="2"/>
              <a:buChar char="ü"/>
              <a:tabLst>
                <a:tab pos="268288" algn="l"/>
                <a:tab pos="623888" algn="l"/>
              </a:tabLst>
              <a:defRPr/>
            </a:pPr>
            <a:endParaRPr kumimoji="0" lang="en-US" altLang="zh-CN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126981" name="Rectangle 15"/>
          <p:cNvSpPr>
            <a:spLocks noChangeArrowheads="1"/>
          </p:cNvSpPr>
          <p:nvPr/>
        </p:nvSpPr>
        <p:spPr bwMode="auto">
          <a:xfrm>
            <a:off x="609600" y="1676400"/>
            <a:ext cx="2954338" cy="406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55600" marR="0" lvl="0" indent="-355600" algn="l" defTabSz="914400" rtl="0" eaLnBrk="1" fontAlgn="base" latinLnBrk="0" hangingPunct="1">
              <a:lnSpc>
                <a:spcPct val="105000"/>
              </a:lnSpc>
              <a:spcBef>
                <a:spcPct val="10000"/>
              </a:spcBef>
              <a:spcAft>
                <a:spcPct val="20000"/>
              </a:spcAft>
              <a:buClrTx/>
              <a:buSzPct val="11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More than 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300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 flashes were triggered in 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7 different areas 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since then.</a:t>
            </a:r>
          </a:p>
          <a:p>
            <a:pPr marL="355600" marR="0" lvl="0" indent="-355600" algn="l" defTabSz="914400" rtl="0" eaLnBrk="1" fontAlgn="base" latinLnBrk="0" hangingPunct="1">
              <a:lnSpc>
                <a:spcPct val="105000"/>
              </a:lnSpc>
              <a:spcBef>
                <a:spcPct val="10000"/>
              </a:spcBef>
              <a:spcAft>
                <a:spcPct val="20000"/>
              </a:spcAft>
              <a:buClrTx/>
              <a:buSzPct val="11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Two sites 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are presently operated by 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CAS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 and 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CMA (</a:t>
            </a:r>
            <a:r>
              <a:rPr kumimoji="0" lang="en-US" altLang="zh-CN" sz="22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Chinese Meteorological Administration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)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. </a:t>
            </a:r>
          </a:p>
        </p:txBody>
      </p:sp>
      <p:grpSp>
        <p:nvGrpSpPr>
          <p:cNvPr id="126982" name="Group 1"/>
          <p:cNvGrpSpPr>
            <a:grpSpLocks/>
          </p:cNvGrpSpPr>
          <p:nvPr/>
        </p:nvGrpSpPr>
        <p:grpSpPr bwMode="auto">
          <a:xfrm>
            <a:off x="3563938" y="1501775"/>
            <a:ext cx="5545137" cy="4283075"/>
            <a:chOff x="3563938" y="1501775"/>
            <a:chExt cx="5545137" cy="4283075"/>
          </a:xfrm>
        </p:grpSpPr>
        <p:graphicFrame>
          <p:nvGraphicFramePr>
            <p:cNvPr id="126989" name="Object 2"/>
            <p:cNvGraphicFramePr>
              <a:graphicFrameLocks noChangeAspect="1"/>
            </p:cNvGraphicFramePr>
            <p:nvPr/>
          </p:nvGraphicFramePr>
          <p:xfrm>
            <a:off x="3563938" y="1501775"/>
            <a:ext cx="5329237" cy="4283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585" name="图片" r:id="rId5" imgW="5647944" imgH="4538472" progId="Word.Picture.8">
                    <p:embed/>
                  </p:oleObj>
                </mc:Choice>
                <mc:Fallback>
                  <p:oleObj name="图片" r:id="rId5" imgW="5647944" imgH="4538472" progId="Word.Picture.8">
                    <p:embed/>
                    <p:pic>
                      <p:nvPicPr>
                        <p:cNvPr id="126989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764" t="1268" r="4652" b="13556"/>
                        <a:stretch>
                          <a:fillRect/>
                        </a:stretch>
                      </p:blipFill>
                      <p:spPr bwMode="auto">
                        <a:xfrm>
                          <a:off x="3563938" y="1501775"/>
                          <a:ext cx="5329237" cy="42830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8422" name="AutoShape 6"/>
            <p:cNvSpPr>
              <a:spLocks noChangeArrowheads="1"/>
            </p:cNvSpPr>
            <p:nvPr/>
          </p:nvSpPr>
          <p:spPr bwMode="auto">
            <a:xfrm>
              <a:off x="5795963" y="3086100"/>
              <a:ext cx="288925" cy="215900"/>
            </a:xfrm>
            <a:prstGeom prst="star5">
              <a:avLst/>
            </a:prstGeom>
            <a:solidFill>
              <a:srgbClr val="FF00FF"/>
            </a:solidFill>
            <a:ln w="38100" algn="ctr">
              <a:solidFill>
                <a:srgbClr val="FF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endParaRPr>
            </a:p>
          </p:txBody>
        </p:sp>
        <p:sp>
          <p:nvSpPr>
            <p:cNvPr id="188423" name="AutoShape 7"/>
            <p:cNvSpPr>
              <a:spLocks noChangeArrowheads="1"/>
            </p:cNvSpPr>
            <p:nvPr/>
          </p:nvSpPr>
          <p:spPr bwMode="auto">
            <a:xfrm>
              <a:off x="6443663" y="4454525"/>
              <a:ext cx="288925" cy="215900"/>
            </a:xfrm>
            <a:prstGeom prst="star5">
              <a:avLst/>
            </a:prstGeom>
            <a:solidFill>
              <a:srgbClr val="FF00FF"/>
            </a:solidFill>
            <a:ln w="38100" algn="ctr">
              <a:solidFill>
                <a:srgbClr val="FF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endParaRPr>
            </a:p>
          </p:txBody>
        </p:sp>
        <p:sp>
          <p:nvSpPr>
            <p:cNvPr id="188424" name="AutoShape 8"/>
            <p:cNvSpPr>
              <a:spLocks noChangeArrowheads="1"/>
            </p:cNvSpPr>
            <p:nvPr/>
          </p:nvSpPr>
          <p:spPr bwMode="auto">
            <a:xfrm>
              <a:off x="6804025" y="3806825"/>
              <a:ext cx="288925" cy="215900"/>
            </a:xfrm>
            <a:prstGeom prst="star5">
              <a:avLst/>
            </a:prstGeom>
            <a:solidFill>
              <a:srgbClr val="FF00FF"/>
            </a:solidFill>
            <a:ln w="38100" algn="ctr">
              <a:solidFill>
                <a:srgbClr val="FF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endParaRPr>
            </a:p>
          </p:txBody>
        </p:sp>
        <p:sp>
          <p:nvSpPr>
            <p:cNvPr id="188425" name="AutoShape 9"/>
            <p:cNvSpPr>
              <a:spLocks noChangeArrowheads="1"/>
            </p:cNvSpPr>
            <p:nvPr/>
          </p:nvSpPr>
          <p:spPr bwMode="auto">
            <a:xfrm>
              <a:off x="7235825" y="3662363"/>
              <a:ext cx="288925" cy="215900"/>
            </a:xfrm>
            <a:prstGeom prst="star5">
              <a:avLst/>
            </a:prstGeom>
            <a:solidFill>
              <a:srgbClr val="FF00FF"/>
            </a:solidFill>
            <a:ln w="38100" algn="ctr">
              <a:solidFill>
                <a:srgbClr val="FF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endParaRPr>
            </a:p>
          </p:txBody>
        </p:sp>
        <p:sp>
          <p:nvSpPr>
            <p:cNvPr id="188426" name="AutoShape 10"/>
            <p:cNvSpPr>
              <a:spLocks noChangeArrowheads="1"/>
            </p:cNvSpPr>
            <p:nvPr/>
          </p:nvSpPr>
          <p:spPr bwMode="auto">
            <a:xfrm>
              <a:off x="6732588" y="2725738"/>
              <a:ext cx="288925" cy="215900"/>
            </a:xfrm>
            <a:prstGeom prst="star5">
              <a:avLst/>
            </a:prstGeom>
            <a:solidFill>
              <a:srgbClr val="FF00FF"/>
            </a:solidFill>
            <a:ln w="38100" algn="ctr">
              <a:solidFill>
                <a:srgbClr val="FF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endParaRPr>
            </a:p>
          </p:txBody>
        </p:sp>
        <p:sp>
          <p:nvSpPr>
            <p:cNvPr id="188427" name="AutoShape 11"/>
            <p:cNvSpPr>
              <a:spLocks noChangeArrowheads="1"/>
            </p:cNvSpPr>
            <p:nvPr/>
          </p:nvSpPr>
          <p:spPr bwMode="auto">
            <a:xfrm>
              <a:off x="7092950" y="3086100"/>
              <a:ext cx="288925" cy="215900"/>
            </a:xfrm>
            <a:prstGeom prst="star5">
              <a:avLst/>
            </a:prstGeom>
            <a:solidFill>
              <a:srgbClr val="FF00FF"/>
            </a:solidFill>
            <a:ln w="38100" algn="ctr">
              <a:solidFill>
                <a:srgbClr val="FF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endParaRPr>
            </a:p>
          </p:txBody>
        </p:sp>
        <p:sp>
          <p:nvSpPr>
            <p:cNvPr id="188428" name="AutoShape 12"/>
            <p:cNvSpPr>
              <a:spLocks noChangeArrowheads="1"/>
            </p:cNvSpPr>
            <p:nvPr/>
          </p:nvSpPr>
          <p:spPr bwMode="auto">
            <a:xfrm>
              <a:off x="4932363" y="3590925"/>
              <a:ext cx="288925" cy="215900"/>
            </a:xfrm>
            <a:prstGeom prst="star5">
              <a:avLst/>
            </a:prstGeom>
            <a:solidFill>
              <a:srgbClr val="FF00FF"/>
            </a:solidFill>
            <a:ln w="38100" algn="ctr">
              <a:solidFill>
                <a:srgbClr val="FF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endParaRPr>
            </a:p>
          </p:txBody>
        </p:sp>
        <p:sp>
          <p:nvSpPr>
            <p:cNvPr id="126997" name="Text Box 13"/>
            <p:cNvSpPr txBox="1">
              <a:spLocks noChangeArrowheads="1"/>
            </p:cNvSpPr>
            <p:nvPr/>
          </p:nvSpPr>
          <p:spPr bwMode="auto">
            <a:xfrm>
              <a:off x="5148263" y="4173538"/>
              <a:ext cx="1295400" cy="641350"/>
            </a:xfrm>
            <a:prstGeom prst="rect">
              <a:avLst/>
            </a:prstGeom>
            <a:solidFill>
              <a:srgbClr val="FFFF99">
                <a:alpha val="8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华文细黑"/>
                  <a:cs typeface="华文细黑"/>
                </a:rPr>
                <a:t>Conghua,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华文细黑"/>
                  <a:cs typeface="华文细黑"/>
                </a:rPr>
                <a:t>1998-2000 </a:t>
              </a:r>
            </a:p>
          </p:txBody>
        </p:sp>
        <p:sp>
          <p:nvSpPr>
            <p:cNvPr id="126998" name="Text Box 14"/>
            <p:cNvSpPr txBox="1">
              <a:spLocks noChangeArrowheads="1"/>
            </p:cNvSpPr>
            <p:nvPr/>
          </p:nvSpPr>
          <p:spPr bwMode="auto">
            <a:xfrm>
              <a:off x="7451725" y="2654300"/>
              <a:ext cx="1622425" cy="641350"/>
            </a:xfrm>
            <a:prstGeom prst="rect">
              <a:avLst/>
            </a:prstGeom>
            <a:solidFill>
              <a:srgbClr val="FFFF99">
                <a:alpha val="8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华文细黑"/>
                  <a:cs typeface="华文细黑"/>
                </a:rPr>
                <a:t>Binzou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华文细黑"/>
                  <a:cs typeface="华文细黑"/>
                </a:rPr>
                <a:t>2005-, CAS</a:t>
              </a:r>
            </a:p>
          </p:txBody>
        </p:sp>
        <p:sp>
          <p:nvSpPr>
            <p:cNvPr id="126999" name="Rectangle 16"/>
            <p:cNvSpPr>
              <a:spLocks noChangeArrowheads="1"/>
            </p:cNvSpPr>
            <p:nvPr/>
          </p:nvSpPr>
          <p:spPr bwMode="auto">
            <a:xfrm>
              <a:off x="4500563" y="1574800"/>
              <a:ext cx="3168650" cy="549275"/>
            </a:xfrm>
            <a:prstGeom prst="rect">
              <a:avLst/>
            </a:prstGeom>
            <a:solidFill>
              <a:srgbClr val="FFCC0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52425" indent="-352425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352425" marR="0" lvl="0" indent="-352425" algn="l" defTabSz="914400" rtl="0" eaLnBrk="1" fontAlgn="base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ct val="20000"/>
                </a:spcAft>
                <a:buClr>
                  <a:srgbClr val="0000CC"/>
                </a:buClr>
                <a:buSzPct val="150000"/>
                <a:buFont typeface="Wingdings" panose="05000000000000000000" pitchFamily="2" charset="2"/>
                <a:buNone/>
                <a:tabLst/>
                <a:defRPr/>
              </a:pPr>
              <a:r>
                <a:rPr kumimoji="0" lang="en-US" altLang="zh-CN" sz="25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SimSun" panose="02010600030101010101" pitchFamily="2" charset="-122"/>
                  <a:cs typeface="+mn-cs"/>
                </a:rPr>
                <a:t>Triggering Sites</a:t>
              </a:r>
            </a:p>
          </p:txBody>
        </p:sp>
        <p:sp>
          <p:nvSpPr>
            <p:cNvPr id="127000" name="Text Box 17"/>
            <p:cNvSpPr txBox="1">
              <a:spLocks noChangeArrowheads="1"/>
            </p:cNvSpPr>
            <p:nvPr/>
          </p:nvSpPr>
          <p:spPr bwMode="auto">
            <a:xfrm>
              <a:off x="7666038" y="3375025"/>
              <a:ext cx="1298575" cy="641350"/>
            </a:xfrm>
            <a:prstGeom prst="rect">
              <a:avLst/>
            </a:prstGeom>
            <a:solidFill>
              <a:srgbClr val="FFFF99">
                <a:alpha val="8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华文细黑"/>
                  <a:cs typeface="华文细黑"/>
                </a:rPr>
                <a:t>Shanghai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华文细黑"/>
                  <a:cs typeface="华文细黑"/>
                </a:rPr>
                <a:t>1995</a:t>
              </a:r>
            </a:p>
          </p:txBody>
        </p:sp>
        <p:sp>
          <p:nvSpPr>
            <p:cNvPr id="127001" name="Text Box 18"/>
            <p:cNvSpPr txBox="1">
              <a:spLocks noChangeArrowheads="1"/>
            </p:cNvSpPr>
            <p:nvPr/>
          </p:nvSpPr>
          <p:spPr bwMode="auto">
            <a:xfrm>
              <a:off x="7019925" y="4087813"/>
              <a:ext cx="1655763" cy="641350"/>
            </a:xfrm>
            <a:prstGeom prst="rect">
              <a:avLst/>
            </a:prstGeom>
            <a:solidFill>
              <a:srgbClr val="FFFF99">
                <a:alpha val="8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华文细黑"/>
                  <a:cs typeface="华文细黑"/>
                </a:rPr>
                <a:t>Nanchang,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华文细黑"/>
                  <a:cs typeface="华文细黑"/>
                </a:rPr>
                <a:t>1993-94</a:t>
              </a:r>
            </a:p>
          </p:txBody>
        </p:sp>
        <p:sp>
          <p:nvSpPr>
            <p:cNvPr id="127002" name="Text Box 19"/>
            <p:cNvSpPr txBox="1">
              <a:spLocks noChangeArrowheads="1"/>
            </p:cNvSpPr>
            <p:nvPr/>
          </p:nvSpPr>
          <p:spPr bwMode="auto">
            <a:xfrm>
              <a:off x="6443663" y="2222500"/>
              <a:ext cx="2014537" cy="366713"/>
            </a:xfrm>
            <a:prstGeom prst="rect">
              <a:avLst/>
            </a:prstGeom>
            <a:solidFill>
              <a:srgbClr val="FFFF99">
                <a:alpha val="8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华文细黑"/>
                  <a:cs typeface="华文细黑"/>
                </a:rPr>
                <a:t>Beijing,1992-93</a:t>
              </a:r>
            </a:p>
          </p:txBody>
        </p:sp>
        <p:sp>
          <p:nvSpPr>
            <p:cNvPr id="127003" name="Text Box 20"/>
            <p:cNvSpPr txBox="1">
              <a:spLocks noChangeArrowheads="1"/>
            </p:cNvSpPr>
            <p:nvPr/>
          </p:nvSpPr>
          <p:spPr bwMode="auto">
            <a:xfrm>
              <a:off x="3924300" y="2293938"/>
              <a:ext cx="2447925" cy="641350"/>
            </a:xfrm>
            <a:prstGeom prst="rect">
              <a:avLst/>
            </a:prstGeom>
            <a:solidFill>
              <a:srgbClr val="FFFF99">
                <a:alpha val="8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华文细黑"/>
                  <a:cs typeface="华文细黑"/>
                </a:rPr>
                <a:t>Gansu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华文细黑"/>
                  <a:cs typeface="华文细黑"/>
                </a:rPr>
                <a:t>1977,1989-92; 2001</a:t>
              </a:r>
            </a:p>
          </p:txBody>
        </p:sp>
        <p:sp>
          <p:nvSpPr>
            <p:cNvPr id="127004" name="Text Box 21"/>
            <p:cNvSpPr txBox="1">
              <a:spLocks noChangeArrowheads="1"/>
            </p:cNvSpPr>
            <p:nvPr/>
          </p:nvSpPr>
          <p:spPr bwMode="auto">
            <a:xfrm>
              <a:off x="4140200" y="3086100"/>
              <a:ext cx="1439863" cy="366713"/>
            </a:xfrm>
            <a:prstGeom prst="rect">
              <a:avLst/>
            </a:prstGeom>
            <a:solidFill>
              <a:srgbClr val="FFFF99">
                <a:alpha val="8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华文细黑"/>
                  <a:cs typeface="华文细黑"/>
                </a:rPr>
                <a:t>Tibet, 2004</a:t>
              </a:r>
            </a:p>
          </p:txBody>
        </p:sp>
        <p:sp>
          <p:nvSpPr>
            <p:cNvPr id="127005" name="AutoShape 32"/>
            <p:cNvSpPr>
              <a:spLocks noChangeArrowheads="1"/>
            </p:cNvSpPr>
            <p:nvPr/>
          </p:nvSpPr>
          <p:spPr bwMode="auto">
            <a:xfrm>
              <a:off x="7418388" y="2582863"/>
              <a:ext cx="1690687" cy="719137"/>
            </a:xfrm>
            <a:prstGeom prst="wedgeRoundRectCallout">
              <a:avLst>
                <a:gd name="adj1" fmla="val -56292"/>
                <a:gd name="adj2" fmla="val 42713"/>
                <a:gd name="adj3" fmla="val 16667"/>
              </a:avLst>
            </a:prstGeom>
            <a:solidFill>
              <a:schemeClr val="accent1"/>
            </a:solidFill>
            <a:ln w="381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800000"/>
                  </a:solidFill>
                  <a:effectLst/>
                  <a:uLnTx/>
                  <a:uFillTx/>
                  <a:latin typeface="Arial" panose="020B0604020202020204" pitchFamily="34" charset="0"/>
                  <a:ea typeface="SimSun" panose="02010600030101010101" pitchFamily="2" charset="-122"/>
                  <a:cs typeface="+mn-cs"/>
                </a:rPr>
                <a:t>Binzhou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800000"/>
                  </a:solidFill>
                  <a:effectLst/>
                  <a:uLnTx/>
                  <a:uFillTx/>
                  <a:latin typeface="Arial" panose="020B0604020202020204" pitchFamily="34" charset="0"/>
                  <a:ea typeface="SimSun" panose="02010600030101010101" pitchFamily="2" charset="-122"/>
                  <a:cs typeface="+mn-cs"/>
                </a:rPr>
                <a:t>,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800000"/>
                  </a:solidFill>
                  <a:effectLst/>
                  <a:uLnTx/>
                  <a:uFillTx/>
                  <a:latin typeface="Arial" panose="020B0604020202020204" pitchFamily="34" charset="0"/>
                  <a:ea typeface="SimSun" panose="02010600030101010101" pitchFamily="2" charset="-122"/>
                  <a:cs typeface="+mn-cs"/>
                </a:rPr>
                <a:t>2005-, CAS</a:t>
              </a:r>
            </a:p>
          </p:txBody>
        </p:sp>
        <p:sp>
          <p:nvSpPr>
            <p:cNvPr id="127006" name="AutoShape 34"/>
            <p:cNvSpPr>
              <a:spLocks noChangeArrowheads="1"/>
            </p:cNvSpPr>
            <p:nvPr/>
          </p:nvSpPr>
          <p:spPr bwMode="auto">
            <a:xfrm>
              <a:off x="6877050" y="4741863"/>
              <a:ext cx="1871663" cy="720725"/>
            </a:xfrm>
            <a:prstGeom prst="wedgeRoundRectCallout">
              <a:avLst>
                <a:gd name="adj1" fmla="val -58565"/>
                <a:gd name="adj2" fmla="val -52421"/>
                <a:gd name="adj3" fmla="val 16667"/>
              </a:avLst>
            </a:prstGeom>
            <a:solidFill>
              <a:schemeClr val="accent1"/>
            </a:solidFill>
            <a:ln w="381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800000"/>
                  </a:solidFill>
                  <a:effectLst/>
                  <a:uLnTx/>
                  <a:uFillTx/>
                  <a:latin typeface="Arial" panose="020B0604020202020204" pitchFamily="34" charset="0"/>
                  <a:ea typeface="SimSun" panose="02010600030101010101" pitchFamily="2" charset="-122"/>
                  <a:cs typeface="+mn-cs"/>
                </a:rPr>
                <a:t>Conghua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800000"/>
                  </a:solidFill>
                  <a:effectLst/>
                  <a:uLnTx/>
                  <a:uFillTx/>
                  <a:latin typeface="Arial" panose="020B0604020202020204" pitchFamily="34" charset="0"/>
                  <a:ea typeface="SimSun" panose="02010600030101010101" pitchFamily="2" charset="-122"/>
                  <a:cs typeface="+mn-cs"/>
                </a:rPr>
                <a:t>,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800000"/>
                  </a:solidFill>
                  <a:effectLst/>
                  <a:uLnTx/>
                  <a:uFillTx/>
                  <a:latin typeface="Arial" panose="020B0604020202020204" pitchFamily="34" charset="0"/>
                  <a:ea typeface="SimSun" panose="02010600030101010101" pitchFamily="2" charset="-122"/>
                  <a:cs typeface="+mn-cs"/>
                </a:rPr>
                <a:t>2006-, CMA</a:t>
              </a:r>
            </a:p>
          </p:txBody>
        </p:sp>
      </p:grpSp>
      <p:sp>
        <p:nvSpPr>
          <p:cNvPr id="126983" name="Line 3"/>
          <p:cNvSpPr>
            <a:spLocks noChangeShapeType="1"/>
          </p:cNvSpPr>
          <p:nvPr/>
        </p:nvSpPr>
        <p:spPr bwMode="auto">
          <a:xfrm>
            <a:off x="1447800" y="6586538"/>
            <a:ext cx="652780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26984" name="Line 4"/>
          <p:cNvSpPr>
            <a:spLocks noChangeShapeType="1"/>
          </p:cNvSpPr>
          <p:nvPr/>
        </p:nvSpPr>
        <p:spPr bwMode="auto">
          <a:xfrm>
            <a:off x="1992313" y="6715125"/>
            <a:ext cx="586740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pic>
        <p:nvPicPr>
          <p:cNvPr id="126985" name="Picture 7" descr="largeBlueW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451600"/>
            <a:ext cx="1600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86" name="Line 8"/>
          <p:cNvSpPr>
            <a:spLocks noChangeShapeType="1"/>
          </p:cNvSpPr>
          <p:nvPr/>
        </p:nvSpPr>
        <p:spPr bwMode="auto">
          <a:xfrm>
            <a:off x="1066800" y="457200"/>
            <a:ext cx="80772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26987" name="TextBox 30"/>
          <p:cNvSpPr txBox="1">
            <a:spLocks noChangeArrowheads="1"/>
          </p:cNvSpPr>
          <p:nvPr/>
        </p:nvSpPr>
        <p:spPr bwMode="auto">
          <a:xfrm>
            <a:off x="914400" y="5924550"/>
            <a:ext cx="7924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Courtesy: Dr. Xiushu Qie, Chinese Academy of Sciences</a:t>
            </a:r>
          </a:p>
        </p:txBody>
      </p:sp>
      <p:sp>
        <p:nvSpPr>
          <p:cNvPr id="126988" name="Rectangle 28"/>
          <p:cNvSpPr>
            <a:spLocks noChangeArrowheads="1"/>
          </p:cNvSpPr>
          <p:nvPr/>
        </p:nvSpPr>
        <p:spPr bwMode="auto">
          <a:xfrm>
            <a:off x="838200" y="6629400"/>
            <a:ext cx="381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FE976CE-D3C9-4041-A29A-BFCA0F727319}" type="slidenum">
              <a:rPr kumimoji="0" lang="en-US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200" b="1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65675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 descr="strip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7" name="Line 4"/>
          <p:cNvSpPr>
            <a:spLocks noChangeShapeType="1"/>
          </p:cNvSpPr>
          <p:nvPr/>
        </p:nvSpPr>
        <p:spPr bwMode="auto">
          <a:xfrm>
            <a:off x="1066800" y="381000"/>
            <a:ext cx="80772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29028" name="Line 5"/>
          <p:cNvSpPr>
            <a:spLocks noChangeShapeType="1"/>
          </p:cNvSpPr>
          <p:nvPr/>
        </p:nvSpPr>
        <p:spPr bwMode="auto">
          <a:xfrm>
            <a:off x="1447800" y="6586538"/>
            <a:ext cx="652780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29029" name="Line 6"/>
          <p:cNvSpPr>
            <a:spLocks noChangeShapeType="1"/>
          </p:cNvSpPr>
          <p:nvPr/>
        </p:nvSpPr>
        <p:spPr bwMode="auto">
          <a:xfrm>
            <a:off x="1992313" y="6715125"/>
            <a:ext cx="586740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pic>
        <p:nvPicPr>
          <p:cNvPr id="129030" name="Picture 7" descr="largeBlueW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451600"/>
            <a:ext cx="1600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031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10062"/>
            <a:ext cx="8033817" cy="5355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32" name="Rectangle 9"/>
          <p:cNvSpPr>
            <a:spLocks noChangeArrowheads="1"/>
          </p:cNvSpPr>
          <p:nvPr/>
        </p:nvSpPr>
        <p:spPr bwMode="auto">
          <a:xfrm>
            <a:off x="546100" y="31750"/>
            <a:ext cx="31924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rPr>
              <a:t>     “Faraday cage” effect</a:t>
            </a:r>
          </a:p>
        </p:txBody>
      </p:sp>
      <p:sp>
        <p:nvSpPr>
          <p:cNvPr id="129033" name="Text Box 10"/>
          <p:cNvSpPr txBox="1">
            <a:spLocks noChangeArrowheads="1"/>
          </p:cNvSpPr>
          <p:nvPr/>
        </p:nvSpPr>
        <p:spPr bwMode="auto">
          <a:xfrm>
            <a:off x="640555" y="5773083"/>
            <a:ext cx="842910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rPr>
              <a:t>Triggered lightning strike to a car with a live rabbit inside in </a:t>
            </a: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rPr>
              <a:t>Japan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rPr>
              <a:t>. Note 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rPr>
              <a:t>flashovers across the tires and ground surface arcs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rPr>
              <a:t>. Courtesy of S. Sumi. </a:t>
            </a:r>
          </a:p>
        </p:txBody>
      </p:sp>
      <p:sp>
        <p:nvSpPr>
          <p:cNvPr id="129034" name="Oval 5"/>
          <p:cNvSpPr>
            <a:spLocks noChangeArrowheads="1"/>
          </p:cNvSpPr>
          <p:nvPr/>
        </p:nvSpPr>
        <p:spPr bwMode="auto">
          <a:xfrm rot="5400000">
            <a:off x="1411288" y="6548438"/>
            <a:ext cx="74612" cy="74612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29035" name="Oval 6"/>
          <p:cNvSpPr>
            <a:spLocks noChangeArrowheads="1"/>
          </p:cNvSpPr>
          <p:nvPr/>
        </p:nvSpPr>
        <p:spPr bwMode="auto">
          <a:xfrm rot="5400000">
            <a:off x="1944687" y="6677026"/>
            <a:ext cx="74613" cy="74612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29036" name="Rectangle 8"/>
          <p:cNvSpPr>
            <a:spLocks noChangeArrowheads="1"/>
          </p:cNvSpPr>
          <p:nvPr/>
        </p:nvSpPr>
        <p:spPr bwMode="auto">
          <a:xfrm>
            <a:off x="838200" y="6629400"/>
            <a:ext cx="4572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00EFC4-1884-4A35-9900-76C5D879D54B}" type="slidenum">
              <a:rPr kumimoji="0" lang="en-US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itchFamily="34" charset="-128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200" b="1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3941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Line 5"/>
          <p:cNvSpPr>
            <a:spLocks noChangeShapeType="1"/>
          </p:cNvSpPr>
          <p:nvPr/>
        </p:nvSpPr>
        <p:spPr bwMode="auto">
          <a:xfrm>
            <a:off x="1447800" y="6586538"/>
            <a:ext cx="652780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endParaRPr lang="en-US"/>
          </a:p>
        </p:txBody>
      </p:sp>
      <p:sp>
        <p:nvSpPr>
          <p:cNvPr id="131075" name="Line 6"/>
          <p:cNvSpPr>
            <a:spLocks noChangeShapeType="1"/>
          </p:cNvSpPr>
          <p:nvPr/>
        </p:nvSpPr>
        <p:spPr bwMode="auto">
          <a:xfrm>
            <a:off x="1992313" y="6715125"/>
            <a:ext cx="586740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endParaRPr lang="en-US"/>
          </a:p>
        </p:txBody>
      </p:sp>
      <p:sp>
        <p:nvSpPr>
          <p:cNvPr id="131076" name="Rectangle 7"/>
          <p:cNvSpPr>
            <a:spLocks noChangeArrowheads="1"/>
          </p:cNvSpPr>
          <p:nvPr/>
        </p:nvSpPr>
        <p:spPr bwMode="auto">
          <a:xfrm>
            <a:off x="838200" y="6629400"/>
            <a:ext cx="381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 anchor="ctr"/>
          <a:lstStyle>
            <a:lvl1pPr defTabSz="4556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56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56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EAC9237A-FA5F-4FDF-A07A-D678F4B7CAE1}" type="slidenum">
              <a:rPr lang="en-US" altLang="en-US" sz="1200" b="0">
                <a:solidFill>
                  <a:srgbClr val="FF6600"/>
                </a:solidFill>
                <a:latin typeface="Times New Roman" panose="02020603050405020304" pitchFamily="18" charset="0"/>
              </a:rPr>
              <a:pPr algn="ctr" eaLnBrk="1" hangingPunct="1"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200" b="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1077" name="Picture 8" descr="largeBlueW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451600"/>
            <a:ext cx="1600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078" name="Picture 9" descr="strip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1079" name="Text Box 10"/>
          <p:cNvSpPr txBox="1">
            <a:spLocks noChangeArrowheads="1"/>
          </p:cNvSpPr>
          <p:nvPr/>
        </p:nvSpPr>
        <p:spPr bwMode="auto">
          <a:xfrm>
            <a:off x="1257300" y="2362200"/>
            <a:ext cx="7086600" cy="132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>
            <a:spAutoFit/>
          </a:bodyPr>
          <a:lstStyle>
            <a:lvl1pPr defTabSz="4556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56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56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Lightning triggering facility at Camp Blanding, Florida</a:t>
            </a:r>
            <a:endParaRPr lang="en-US" altLang="en-US" sz="40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080" name="Oval 6"/>
          <p:cNvSpPr>
            <a:spLocks noChangeArrowheads="1"/>
          </p:cNvSpPr>
          <p:nvPr/>
        </p:nvSpPr>
        <p:spPr bwMode="auto">
          <a:xfrm rot="5400000">
            <a:off x="1411288" y="6548438"/>
            <a:ext cx="74612" cy="74612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lIns="91354" tIns="45678" rIns="91354" bIns="45678" anchor="ctr"/>
          <a:lstStyle>
            <a:lvl1pPr defTabSz="4556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56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56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</p:txBody>
      </p:sp>
      <p:sp>
        <p:nvSpPr>
          <p:cNvPr id="131081" name="Oval 7"/>
          <p:cNvSpPr>
            <a:spLocks noChangeArrowheads="1"/>
          </p:cNvSpPr>
          <p:nvPr/>
        </p:nvSpPr>
        <p:spPr bwMode="auto">
          <a:xfrm rot="5400000">
            <a:off x="1944687" y="6677026"/>
            <a:ext cx="74613" cy="74612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lIns="91354" tIns="45678" rIns="91354" bIns="45678" anchor="ctr"/>
          <a:lstStyle>
            <a:lvl1pPr defTabSz="4556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56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56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r>
              <a:rPr lang="en-US" altLang="en-US" sz="2600" b="1">
                <a:solidFill>
                  <a:srgbClr val="0000FF"/>
                </a:solidFill>
                <a:ea typeface="ＭＳ Ｐゴシック" panose="020B0600070205080204" pitchFamily="34" charset="-128"/>
              </a:rPr>
              <a:t>ICLRT at Camp Blanding, Florida (2009)</a:t>
            </a:r>
          </a:p>
        </p:txBody>
      </p:sp>
      <p:pic>
        <p:nvPicPr>
          <p:cNvPr id="1331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46113"/>
            <a:ext cx="8702675" cy="61595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3124" name="Group 6"/>
          <p:cNvGrpSpPr>
            <a:grpSpLocks/>
          </p:cNvGrpSpPr>
          <p:nvPr/>
        </p:nvGrpSpPr>
        <p:grpSpPr bwMode="auto">
          <a:xfrm>
            <a:off x="6480175" y="4551363"/>
            <a:ext cx="2054225" cy="1568450"/>
            <a:chOff x="6479628" y="4604084"/>
            <a:chExt cx="2054772" cy="1568116"/>
          </a:xfrm>
        </p:grpSpPr>
        <p:pic>
          <p:nvPicPr>
            <p:cNvPr id="13312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9628" y="4604084"/>
              <a:ext cx="2054772" cy="1568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/>
            <p:cNvSpPr/>
            <p:nvPr/>
          </p:nvSpPr>
          <p:spPr>
            <a:xfrm flipV="1">
              <a:off x="7333930" y="4926277"/>
              <a:ext cx="46050" cy="4602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544" eaLnBrk="1" hangingPunct="1">
                <a:defRPr/>
              </a:pPr>
              <a:endParaRPr lang="en-US">
                <a:solidFill>
                  <a:srgbClr val="FFFFFF"/>
                </a:solidFill>
                <a:ea typeface="ＭＳ Ｐゴシック" pitchFamily="-110" charset="-128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 descr="strip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5171" name="Line 3"/>
          <p:cNvSpPr>
            <a:spLocks noChangeShapeType="1"/>
          </p:cNvSpPr>
          <p:nvPr/>
        </p:nvSpPr>
        <p:spPr bwMode="auto">
          <a:xfrm>
            <a:off x="1447800" y="6586538"/>
            <a:ext cx="652780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5172" name="Line 4"/>
          <p:cNvSpPr>
            <a:spLocks noChangeShapeType="1"/>
          </p:cNvSpPr>
          <p:nvPr/>
        </p:nvSpPr>
        <p:spPr bwMode="auto">
          <a:xfrm>
            <a:off x="1992313" y="6715125"/>
            <a:ext cx="586740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5173" name="Oval 5"/>
          <p:cNvSpPr>
            <a:spLocks noChangeArrowheads="1"/>
          </p:cNvSpPr>
          <p:nvPr/>
        </p:nvSpPr>
        <p:spPr bwMode="auto">
          <a:xfrm rot="5400000">
            <a:off x="1411288" y="6548438"/>
            <a:ext cx="74612" cy="74612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5174" name="Oval 6"/>
          <p:cNvSpPr>
            <a:spLocks noChangeArrowheads="1"/>
          </p:cNvSpPr>
          <p:nvPr/>
        </p:nvSpPr>
        <p:spPr bwMode="auto">
          <a:xfrm rot="5400000">
            <a:off x="1944687" y="6677026"/>
            <a:ext cx="74613" cy="74612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35175" name="Picture 7" descr="largeBlueW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451600"/>
            <a:ext cx="1600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1257" name="Picture 9" descr="ICLRT_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09600"/>
            <a:ext cx="776287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5177" name="Text Box 10"/>
          <p:cNvSpPr txBox="1">
            <a:spLocks noChangeArrowheads="1"/>
          </p:cNvSpPr>
          <p:nvPr/>
        </p:nvSpPr>
        <p:spPr bwMode="auto">
          <a:xfrm>
            <a:off x="228600" y="5943600"/>
            <a:ext cx="8610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0">
                <a:solidFill>
                  <a:srgbClr val="000000"/>
                </a:solidFill>
                <a:latin typeface="Arial" panose="020B0604020202020204" pitchFamily="34" charset="0"/>
              </a:rPr>
              <a:t>Overview of the ICLRT, 2000 - 2007</a:t>
            </a:r>
            <a:endParaRPr lang="en-US" altLang="en-US" sz="1800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5178" name="Line 11"/>
          <p:cNvSpPr>
            <a:spLocks noChangeShapeType="1"/>
          </p:cNvSpPr>
          <p:nvPr/>
        </p:nvSpPr>
        <p:spPr bwMode="auto">
          <a:xfrm>
            <a:off x="1054100" y="558800"/>
            <a:ext cx="80772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5179" name="Text Box 12"/>
          <p:cNvSpPr txBox="1">
            <a:spLocks noChangeArrowheads="1"/>
          </p:cNvSpPr>
          <p:nvPr/>
        </p:nvSpPr>
        <p:spPr bwMode="auto">
          <a:xfrm>
            <a:off x="685800" y="0"/>
            <a:ext cx="8305800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3333FF"/>
                </a:solidFill>
                <a:latin typeface="Arial" panose="020B0604020202020204" pitchFamily="34" charset="0"/>
              </a:rPr>
              <a:t>     </a:t>
            </a:r>
            <a:r>
              <a:rPr lang="en-US" altLang="en-US" sz="1600">
                <a:solidFill>
                  <a:srgbClr val="0000FF"/>
                </a:solidFill>
                <a:latin typeface="Arial" panose="020B0604020202020204" pitchFamily="34" charset="0"/>
              </a:rPr>
              <a:t>The International Center for Lightning Research and Testing (ICLRT) at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FF"/>
                </a:solidFill>
                <a:latin typeface="Arial" panose="020B0604020202020204" pitchFamily="34" charset="0"/>
              </a:rPr>
              <a:t>     Camp Blanding, Florida</a:t>
            </a: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35180" name="Rectangle 28"/>
          <p:cNvSpPr>
            <a:spLocks noChangeArrowheads="1"/>
          </p:cNvSpPr>
          <p:nvPr/>
        </p:nvSpPr>
        <p:spPr bwMode="auto">
          <a:xfrm>
            <a:off x="838200" y="6629400"/>
            <a:ext cx="381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55BFB8FE-FDD7-43A7-B79A-40049E0312F1}" type="slidenum">
              <a:rPr lang="en-US" altLang="en-US" sz="1200" b="0">
                <a:solidFill>
                  <a:srgbClr val="FF6600"/>
                </a:solidFill>
                <a:latin typeface="Times New Roman" panose="02020603050405020304" pitchFamily="18" charset="0"/>
              </a:rPr>
              <a:pPr algn="ctr" eaLnBrk="1" hangingPunct="1"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200" b="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 descr="strip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9507" name="Line 3"/>
          <p:cNvSpPr>
            <a:spLocks noChangeShapeType="1"/>
          </p:cNvSpPr>
          <p:nvPr/>
        </p:nvSpPr>
        <p:spPr bwMode="auto">
          <a:xfrm>
            <a:off x="1447800" y="6586538"/>
            <a:ext cx="652780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9508" name="Line 4"/>
          <p:cNvSpPr>
            <a:spLocks noChangeShapeType="1"/>
          </p:cNvSpPr>
          <p:nvPr/>
        </p:nvSpPr>
        <p:spPr bwMode="auto">
          <a:xfrm>
            <a:off x="1992313" y="6715125"/>
            <a:ext cx="586740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9509" name="Oval 5"/>
          <p:cNvSpPr>
            <a:spLocks noChangeArrowheads="1"/>
          </p:cNvSpPr>
          <p:nvPr/>
        </p:nvSpPr>
        <p:spPr bwMode="auto">
          <a:xfrm rot="5400000">
            <a:off x="1411288" y="6548438"/>
            <a:ext cx="74612" cy="74612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</p:txBody>
      </p:sp>
      <p:sp>
        <p:nvSpPr>
          <p:cNvPr id="149510" name="Oval 6"/>
          <p:cNvSpPr>
            <a:spLocks noChangeArrowheads="1"/>
          </p:cNvSpPr>
          <p:nvPr/>
        </p:nvSpPr>
        <p:spPr bwMode="auto">
          <a:xfrm rot="5400000">
            <a:off x="1944687" y="6677026"/>
            <a:ext cx="74613" cy="74612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</p:txBody>
      </p:sp>
      <p:pic>
        <p:nvPicPr>
          <p:cNvPr id="149511" name="Picture 7" descr="largeBlueW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451600"/>
            <a:ext cx="1600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9512" name="Line 8"/>
          <p:cNvSpPr>
            <a:spLocks noChangeShapeType="1"/>
          </p:cNvSpPr>
          <p:nvPr/>
        </p:nvSpPr>
        <p:spPr bwMode="auto">
          <a:xfrm>
            <a:off x="1066800" y="304800"/>
            <a:ext cx="80772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9513" name="Rectangle 9"/>
          <p:cNvSpPr>
            <a:spLocks noChangeArrowheads="1"/>
          </p:cNvSpPr>
          <p:nvPr/>
        </p:nvSpPr>
        <p:spPr bwMode="auto">
          <a:xfrm>
            <a:off x="838200" y="6629400"/>
            <a:ext cx="381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04EE8F56-6A80-4830-BACA-908967052CD8}" type="slidenum">
              <a:rPr lang="en-US" altLang="en-US" sz="1200">
                <a:solidFill>
                  <a:srgbClr val="FF6600"/>
                </a:solidFill>
                <a:latin typeface="Times New Roman" panose="02020603050405020304" pitchFamily="18" charset="0"/>
              </a:rPr>
              <a:pPr algn="ctr" eaLnBrk="1" hangingPunct="1"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20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5354" name="Rectangle 10"/>
          <p:cNvSpPr>
            <a:spLocks noChangeArrowheads="1"/>
          </p:cNvSpPr>
          <p:nvPr/>
        </p:nvSpPr>
        <p:spPr bwMode="auto">
          <a:xfrm>
            <a:off x="5364163" y="1158875"/>
            <a:ext cx="3619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400" b="0">
                <a:solidFill>
                  <a:srgbClr val="000000"/>
                </a:solidFill>
                <a:latin typeface="Times New Roman" panose="02020603050405020304" pitchFamily="18" charset="0"/>
              </a:rPr>
              <a:t>Photographs of lightning flashes triggered in 1997 at the ICLRT at Camp Blanding, Florida. </a:t>
            </a:r>
            <a:r>
              <a:rPr lang="en-US" altLang="en-US" sz="2400" b="0">
                <a:solidFill>
                  <a:srgbClr val="FF3300"/>
                </a:solidFill>
                <a:latin typeface="Times New Roman" panose="02020603050405020304" pitchFamily="18" charset="0"/>
              </a:rPr>
              <a:t>Top</a:t>
            </a:r>
            <a:r>
              <a:rPr lang="en-US" altLang="en-US" sz="2400" b="0">
                <a:solidFill>
                  <a:srgbClr val="000000"/>
                </a:solidFill>
                <a:latin typeface="Times New Roman" panose="02020603050405020304" pitchFamily="18" charset="0"/>
              </a:rPr>
              <a:t>, a distant view of a strike to the test runway; </a:t>
            </a:r>
            <a:r>
              <a:rPr lang="en-US" altLang="en-US" sz="2400" b="0">
                <a:solidFill>
                  <a:srgbClr val="FF3300"/>
                </a:solidFill>
                <a:latin typeface="Times New Roman" panose="02020603050405020304" pitchFamily="18" charset="0"/>
              </a:rPr>
              <a:t>bottom</a:t>
            </a:r>
            <a:r>
              <a:rPr lang="en-US" altLang="en-US" sz="2400" b="0">
                <a:solidFill>
                  <a:srgbClr val="000000"/>
                </a:solidFill>
                <a:latin typeface="Times New Roman" panose="02020603050405020304" pitchFamily="18" charset="0"/>
              </a:rPr>
              <a:t>, a close-up view of a strike to the test power system initiated from the 11-m high tower launcher.</a:t>
            </a:r>
          </a:p>
        </p:txBody>
      </p:sp>
      <p:graphicFrame>
        <p:nvGraphicFramePr>
          <p:cNvPr id="185356" name="Object 2"/>
          <p:cNvGraphicFramePr>
            <a:graphicFrameLocks noChangeAspect="1"/>
          </p:cNvGraphicFramePr>
          <p:nvPr/>
        </p:nvGraphicFramePr>
        <p:xfrm>
          <a:off x="609600" y="431800"/>
          <a:ext cx="4572000" cy="289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25" name="Image" r:id="rId6" imgW="5340107" imgH="3383287" progId="Photoshop.Image.6">
                  <p:embed/>
                </p:oleObj>
              </mc:Choice>
              <mc:Fallback>
                <p:oleObj name="Image" r:id="rId6" imgW="5340107" imgH="3383287" progId="Photoshop.Image.6">
                  <p:embed/>
                  <p:pic>
                    <p:nvPicPr>
                      <p:cNvPr id="18535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431800"/>
                        <a:ext cx="4572000" cy="2897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5357" name="Object 3"/>
          <p:cNvGraphicFramePr>
            <a:graphicFrameLocks noChangeAspect="1"/>
          </p:cNvGraphicFramePr>
          <p:nvPr/>
        </p:nvGraphicFramePr>
        <p:xfrm>
          <a:off x="660400" y="3467100"/>
          <a:ext cx="4495800" cy="291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26" name="Image" r:id="rId8" imgW="5266955" imgH="3419863" progId="Photoshop.Image.6">
                  <p:embed/>
                </p:oleObj>
              </mc:Choice>
              <mc:Fallback>
                <p:oleObj name="Image" r:id="rId8" imgW="5266955" imgH="3419863" progId="Photoshop.Image.6">
                  <p:embed/>
                  <p:pic>
                    <p:nvPicPr>
                      <p:cNvPr id="18535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400" y="3467100"/>
                        <a:ext cx="4495800" cy="291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9517" name="Text Box 14"/>
          <p:cNvSpPr txBox="1">
            <a:spLocks noChangeArrowheads="1"/>
          </p:cNvSpPr>
          <p:nvPr/>
        </p:nvSpPr>
        <p:spPr bwMode="auto">
          <a:xfrm>
            <a:off x="762000" y="0"/>
            <a:ext cx="7467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3333FF"/>
                </a:solidFill>
              </a:rPr>
              <a:t>    </a:t>
            </a:r>
            <a:r>
              <a:rPr lang="en-US" altLang="en-US" sz="1600">
                <a:solidFill>
                  <a:srgbClr val="0000FF"/>
                </a:solidFill>
              </a:rPr>
              <a:t>ICLRT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5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5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5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5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 descr="strip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55" name="Picture 3" descr="image_edit cop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650" y="228600"/>
            <a:ext cx="7391400" cy="584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1556" name="Text Box 4"/>
          <p:cNvSpPr txBox="1">
            <a:spLocks noChangeArrowheads="1"/>
          </p:cNvSpPr>
          <p:nvPr/>
        </p:nvSpPr>
        <p:spPr bwMode="auto">
          <a:xfrm>
            <a:off x="609600" y="6088062"/>
            <a:ext cx="822960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FF"/>
                </a:solidFill>
                <a:latin typeface="Arial" panose="020B0604020202020204" pitchFamily="34" charset="0"/>
              </a:rPr>
              <a:t>Still picture of a multiple-stroke flash triggered at Camp Blanding, Florida. This flash started a grass fire.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300" b="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51557" name="Rectangle 8"/>
          <p:cNvSpPr>
            <a:spLocks noChangeArrowheads="1"/>
          </p:cNvSpPr>
          <p:nvPr/>
        </p:nvSpPr>
        <p:spPr bwMode="auto">
          <a:xfrm>
            <a:off x="838200" y="6629400"/>
            <a:ext cx="4572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CB62EBDC-6F6B-4926-AA49-5680EB026BF8}" type="slidenum">
              <a:rPr lang="en-US" altLang="en-US" sz="1200" b="0">
                <a:solidFill>
                  <a:srgbClr val="FF6600"/>
                </a:solidFill>
                <a:latin typeface="Times New Roman" panose="02020603050405020304" pitchFamily="18" charset="0"/>
              </a:rPr>
              <a:pPr algn="ctr" eaLnBrk="1" hangingPunct="1"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200" b="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4" descr="strip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19" name="Line 5"/>
          <p:cNvSpPr>
            <a:spLocks noChangeShapeType="1"/>
          </p:cNvSpPr>
          <p:nvPr/>
        </p:nvSpPr>
        <p:spPr bwMode="auto">
          <a:xfrm>
            <a:off x="1447800" y="6586538"/>
            <a:ext cx="652780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11620" name="Line 6"/>
          <p:cNvSpPr>
            <a:spLocks noChangeShapeType="1"/>
          </p:cNvSpPr>
          <p:nvPr/>
        </p:nvSpPr>
        <p:spPr bwMode="auto">
          <a:xfrm>
            <a:off x="1992313" y="6715125"/>
            <a:ext cx="586740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11621" name="Oval 7"/>
          <p:cNvSpPr>
            <a:spLocks noChangeArrowheads="1"/>
          </p:cNvSpPr>
          <p:nvPr/>
        </p:nvSpPr>
        <p:spPr bwMode="auto">
          <a:xfrm rot="5400000">
            <a:off x="1411288" y="6548438"/>
            <a:ext cx="74612" cy="74612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1622" name="Oval 8"/>
          <p:cNvSpPr>
            <a:spLocks noChangeArrowheads="1"/>
          </p:cNvSpPr>
          <p:nvPr/>
        </p:nvSpPr>
        <p:spPr bwMode="auto">
          <a:xfrm rot="5400000">
            <a:off x="1944687" y="6677026"/>
            <a:ext cx="74613" cy="74612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11623" name="Picture 9" descr="largeBlueW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451600"/>
            <a:ext cx="1600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24" name="Text Box 10"/>
          <p:cNvSpPr txBox="1">
            <a:spLocks noChangeArrowheads="1"/>
          </p:cNvSpPr>
          <p:nvPr/>
        </p:nvSpPr>
        <p:spPr bwMode="auto">
          <a:xfrm>
            <a:off x="990600" y="3124200"/>
            <a:ext cx="7543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1625" name="Rectangle 11"/>
          <p:cNvSpPr>
            <a:spLocks noChangeArrowheads="1"/>
          </p:cNvSpPr>
          <p:nvPr/>
        </p:nvSpPr>
        <p:spPr bwMode="auto">
          <a:xfrm>
            <a:off x="838200" y="1079442"/>
            <a:ext cx="8077200" cy="5323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defTabSz="46196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defTabSz="46196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defTabSz="46196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defTabSz="46196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defTabSz="46196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defTabSz="4619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defTabSz="4619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defTabSz="4619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defTabSz="4619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461963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rPr>
              <a:t>It is a </a:t>
            </a:r>
            <a:r>
              <a:rPr kumimoji="0" lang="en-US" alt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rPr>
              <a:t>full-scale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rPr>
              <a:t> lightning discharge between a </a:t>
            </a:r>
            <a:r>
              <a:rPr kumimoji="0" lang="en-US" alt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rPr>
              <a:t>natural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rPr>
              <a:t> thundercloud and a designated point on ground that is artificially initiated using the so-called </a:t>
            </a:r>
            <a:r>
              <a:rPr kumimoji="0" lang="en-US" alt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rPr>
              <a:t>rocket-and-wire technique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rPr>
              <a:t>.  </a:t>
            </a:r>
          </a:p>
          <a:p>
            <a:pPr marL="0" marR="0" lvl="0" indent="0" algn="just" defTabSz="461963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  <a:p>
            <a:pPr marL="0" marR="0" lvl="0" indent="0" algn="just" defTabSz="461963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rPr>
              <a:t>This technique involves the launching of a small rocket extending a thin wire (either grounded or ungrounded) toward the charged cloud overhead.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rPr>
              <a:t>In most respects the triggered lightning is a controllable analog of natural lightning.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rPr>
              <a:t>First lightning triggering was done in the U.S. in the 1960s over salt water. 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11626" name="Rectangle 12"/>
          <p:cNvSpPr>
            <a:spLocks noChangeArrowheads="1"/>
          </p:cNvSpPr>
          <p:nvPr/>
        </p:nvSpPr>
        <p:spPr bwMode="auto">
          <a:xfrm>
            <a:off x="838200" y="6629400"/>
            <a:ext cx="3048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D0AF13-00BF-47DC-ABD8-9D4463FDF661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1627" name="Rectangle 13"/>
          <p:cNvSpPr>
            <a:spLocks noChangeArrowheads="1"/>
          </p:cNvSpPr>
          <p:nvPr/>
        </p:nvSpPr>
        <p:spPr bwMode="auto">
          <a:xfrm>
            <a:off x="779120" y="73273"/>
            <a:ext cx="7830413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What Is the Rocket-and-Wire Triggered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Lightning?</a:t>
            </a:r>
          </a:p>
        </p:txBody>
      </p:sp>
    </p:spTree>
    <p:extLst>
      <p:ext uri="{BB962C8B-B14F-4D97-AF65-F5344CB8AC3E}">
        <p14:creationId xmlns:p14="http://schemas.microsoft.com/office/powerpoint/2010/main" val="1610716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 descr="strip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03" name="Line 3"/>
          <p:cNvSpPr>
            <a:spLocks noChangeShapeType="1"/>
          </p:cNvSpPr>
          <p:nvPr/>
        </p:nvSpPr>
        <p:spPr bwMode="auto">
          <a:xfrm>
            <a:off x="1066800" y="304800"/>
            <a:ext cx="80772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endParaRPr lang="en-US"/>
          </a:p>
        </p:txBody>
      </p:sp>
      <p:sp>
        <p:nvSpPr>
          <p:cNvPr id="153604" name="Line 6"/>
          <p:cNvSpPr>
            <a:spLocks noChangeShapeType="1"/>
          </p:cNvSpPr>
          <p:nvPr/>
        </p:nvSpPr>
        <p:spPr bwMode="auto">
          <a:xfrm>
            <a:off x="1447800" y="6586538"/>
            <a:ext cx="652780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endParaRPr lang="en-US"/>
          </a:p>
        </p:txBody>
      </p:sp>
      <p:sp>
        <p:nvSpPr>
          <p:cNvPr id="153605" name="Line 7"/>
          <p:cNvSpPr>
            <a:spLocks noChangeShapeType="1"/>
          </p:cNvSpPr>
          <p:nvPr/>
        </p:nvSpPr>
        <p:spPr bwMode="auto">
          <a:xfrm>
            <a:off x="1992313" y="6715125"/>
            <a:ext cx="586740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endParaRPr lang="en-US"/>
          </a:p>
        </p:txBody>
      </p:sp>
      <p:pic>
        <p:nvPicPr>
          <p:cNvPr id="153606" name="Picture 8" descr="largeBlueW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451600"/>
            <a:ext cx="1600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07" name="Picture 9" descr="~AUT00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85788"/>
            <a:ext cx="7970838" cy="54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08" name="Text Box 10"/>
          <p:cNvSpPr txBox="1">
            <a:spLocks noChangeArrowheads="1"/>
          </p:cNvSpPr>
          <p:nvPr/>
        </p:nvSpPr>
        <p:spPr bwMode="auto">
          <a:xfrm>
            <a:off x="2676525" y="6099200"/>
            <a:ext cx="4876800" cy="4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54" tIns="45678" rIns="91354" bIns="45678">
            <a:spAutoFit/>
          </a:bodyPr>
          <a:lstStyle>
            <a:lvl1pPr defTabSz="4556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56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56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Anomalous Triggered Lightning Flash</a:t>
            </a:r>
          </a:p>
        </p:txBody>
      </p:sp>
      <p:sp>
        <p:nvSpPr>
          <p:cNvPr id="153609" name="Text Box 11"/>
          <p:cNvSpPr txBox="1">
            <a:spLocks noChangeArrowheads="1"/>
          </p:cNvSpPr>
          <p:nvPr/>
        </p:nvSpPr>
        <p:spPr bwMode="auto">
          <a:xfrm>
            <a:off x="762000" y="0"/>
            <a:ext cx="7467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>
            <a:spAutoFit/>
          </a:bodyPr>
          <a:lstStyle>
            <a:lvl1pPr defTabSz="4556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56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56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3333FF"/>
                </a:solidFill>
                <a:latin typeface="Arial" panose="020B0604020202020204" pitchFamily="34" charset="0"/>
              </a:rPr>
              <a:t>    </a:t>
            </a: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ICLRT</a:t>
            </a:r>
          </a:p>
        </p:txBody>
      </p:sp>
      <p:sp>
        <p:nvSpPr>
          <p:cNvPr id="153610" name="Oval 5"/>
          <p:cNvSpPr>
            <a:spLocks noChangeArrowheads="1"/>
          </p:cNvSpPr>
          <p:nvPr/>
        </p:nvSpPr>
        <p:spPr bwMode="auto">
          <a:xfrm rot="5400000">
            <a:off x="1411288" y="6548438"/>
            <a:ext cx="74612" cy="74612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lIns="91354" tIns="45678" rIns="91354" bIns="45678" anchor="ctr"/>
          <a:lstStyle>
            <a:lvl1pPr defTabSz="4556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56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56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3611" name="Oval 6"/>
          <p:cNvSpPr>
            <a:spLocks noChangeArrowheads="1"/>
          </p:cNvSpPr>
          <p:nvPr/>
        </p:nvSpPr>
        <p:spPr bwMode="auto">
          <a:xfrm rot="5400000">
            <a:off x="1944687" y="6677026"/>
            <a:ext cx="74613" cy="74612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lIns="91354" tIns="45678" rIns="91354" bIns="45678" anchor="ctr"/>
          <a:lstStyle>
            <a:lvl1pPr defTabSz="4556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56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56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3612" name="Rectangle 8"/>
          <p:cNvSpPr>
            <a:spLocks noChangeArrowheads="1"/>
          </p:cNvSpPr>
          <p:nvPr/>
        </p:nvSpPr>
        <p:spPr bwMode="auto">
          <a:xfrm>
            <a:off x="838200" y="6629400"/>
            <a:ext cx="4572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 anchor="ctr"/>
          <a:lstStyle>
            <a:lvl1pPr defTabSz="4556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56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56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56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E6EFD3B5-DC01-4059-8F44-BB6D63D1A0EC}" type="slidenum">
              <a:rPr lang="en-US" altLang="en-US" sz="1200" b="0">
                <a:solidFill>
                  <a:srgbClr val="FF6600"/>
                </a:solidFill>
                <a:latin typeface="Times New Roman" panose="02020603050405020304" pitchFamily="18" charset="0"/>
              </a:rPr>
              <a:pPr algn="ctr" eaLnBrk="1" hangingPunct="1"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200" b="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Picture 2" descr="strip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5651" name="Line 3"/>
          <p:cNvSpPr>
            <a:spLocks noChangeShapeType="1"/>
          </p:cNvSpPr>
          <p:nvPr/>
        </p:nvSpPr>
        <p:spPr bwMode="auto">
          <a:xfrm>
            <a:off x="1447800" y="6586538"/>
            <a:ext cx="652780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5652" name="Line 4"/>
          <p:cNvSpPr>
            <a:spLocks noChangeShapeType="1"/>
          </p:cNvSpPr>
          <p:nvPr/>
        </p:nvSpPr>
        <p:spPr bwMode="auto">
          <a:xfrm>
            <a:off x="1992313" y="6715125"/>
            <a:ext cx="586740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5653" name="Oval 5"/>
          <p:cNvSpPr>
            <a:spLocks noChangeArrowheads="1"/>
          </p:cNvSpPr>
          <p:nvPr/>
        </p:nvSpPr>
        <p:spPr bwMode="auto">
          <a:xfrm rot="5400000">
            <a:off x="1411288" y="6548438"/>
            <a:ext cx="74612" cy="74612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5654" name="Oval 6"/>
          <p:cNvSpPr>
            <a:spLocks noChangeArrowheads="1"/>
          </p:cNvSpPr>
          <p:nvPr/>
        </p:nvSpPr>
        <p:spPr bwMode="auto">
          <a:xfrm rot="5400000">
            <a:off x="1944687" y="6677026"/>
            <a:ext cx="74613" cy="74612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55655" name="Picture 7" descr="largeBlueW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451600"/>
            <a:ext cx="1600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5656" name="Line 8"/>
          <p:cNvSpPr>
            <a:spLocks noChangeShapeType="1"/>
          </p:cNvSpPr>
          <p:nvPr/>
        </p:nvSpPr>
        <p:spPr bwMode="auto">
          <a:xfrm>
            <a:off x="1066800" y="304800"/>
            <a:ext cx="80772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5657" name="Rectangle 9"/>
          <p:cNvSpPr>
            <a:spLocks noChangeArrowheads="1"/>
          </p:cNvSpPr>
          <p:nvPr/>
        </p:nvSpPr>
        <p:spPr bwMode="auto">
          <a:xfrm>
            <a:off x="838200" y="6629400"/>
            <a:ext cx="381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B82458F7-D9BE-49E8-ACC7-BD2D3305DAE5}" type="slidenum">
              <a:rPr lang="en-US" altLang="en-US" sz="1200" b="0">
                <a:solidFill>
                  <a:srgbClr val="FF6600"/>
                </a:solidFill>
                <a:latin typeface="Times New Roman" panose="02020603050405020304" pitchFamily="18" charset="0"/>
              </a:rPr>
              <a:pPr algn="ctr" eaLnBrk="1" hangingPunct="1"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200" b="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87402" name="Picture 10" descr="groundplan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82296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5659" name="Text Box 11"/>
          <p:cNvSpPr txBox="1">
            <a:spLocks noChangeArrowheads="1"/>
          </p:cNvSpPr>
          <p:nvPr/>
        </p:nvSpPr>
        <p:spPr bwMode="auto">
          <a:xfrm>
            <a:off x="266700" y="5839758"/>
            <a:ext cx="8610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600" b="0" dirty="0">
                <a:solidFill>
                  <a:srgbClr val="000000"/>
                </a:solidFill>
                <a:latin typeface="Arial" panose="020B0604020202020204" pitchFamily="34" charset="0"/>
              </a:rPr>
              <a:t>     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A lightning strike initiated in 1999 from the underground launcher at the center of a 70 </a:t>
            </a:r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 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70 m</a:t>
            </a:r>
            <a:r>
              <a:rPr lang="en-US" altLang="en-US" sz="2000" baseline="300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buried metallic grid</a:t>
            </a:r>
          </a:p>
        </p:txBody>
      </p:sp>
      <p:sp>
        <p:nvSpPr>
          <p:cNvPr id="155660" name="Text Box 13"/>
          <p:cNvSpPr txBox="1">
            <a:spLocks noChangeArrowheads="1"/>
          </p:cNvSpPr>
          <p:nvPr/>
        </p:nvSpPr>
        <p:spPr bwMode="auto">
          <a:xfrm>
            <a:off x="762000" y="0"/>
            <a:ext cx="7467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3333FF"/>
                </a:solidFill>
                <a:latin typeface="Arial" panose="020B0604020202020204" pitchFamily="34" charset="0"/>
              </a:rPr>
              <a:t>    </a:t>
            </a:r>
            <a:r>
              <a:rPr lang="en-US" altLang="en-US" sz="1600">
                <a:solidFill>
                  <a:srgbClr val="0000FF"/>
                </a:solidFill>
                <a:latin typeface="Arial" panose="020B0604020202020204" pitchFamily="34" charset="0"/>
              </a:rPr>
              <a:t>ICLRT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7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3" descr="008_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762000"/>
            <a:ext cx="7696200" cy="513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699" name="Picture 4" descr="strip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700" name="Line 5"/>
          <p:cNvSpPr>
            <a:spLocks noChangeShapeType="1"/>
          </p:cNvSpPr>
          <p:nvPr/>
        </p:nvSpPr>
        <p:spPr bwMode="auto">
          <a:xfrm>
            <a:off x="1066800" y="304800"/>
            <a:ext cx="80772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endParaRPr lang="en-US"/>
          </a:p>
        </p:txBody>
      </p:sp>
      <p:sp>
        <p:nvSpPr>
          <p:cNvPr id="157701" name="Text Box 8"/>
          <p:cNvSpPr txBox="1">
            <a:spLocks noChangeArrowheads="1"/>
          </p:cNvSpPr>
          <p:nvPr/>
        </p:nvSpPr>
        <p:spPr bwMode="auto">
          <a:xfrm>
            <a:off x="228600" y="5943600"/>
            <a:ext cx="861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>
            <a:spAutoFit/>
          </a:bodyPr>
          <a:lstStyle>
            <a:lvl1pPr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   </a:t>
            </a:r>
            <a:r>
              <a:rPr lang="en-US" altLang="en-US" sz="20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A lightning strike initiated in 2003 from the mobile launcher</a:t>
            </a:r>
          </a:p>
        </p:txBody>
      </p:sp>
      <p:sp>
        <p:nvSpPr>
          <p:cNvPr id="157702" name="Line 9"/>
          <p:cNvSpPr>
            <a:spLocks noChangeShapeType="1"/>
          </p:cNvSpPr>
          <p:nvPr/>
        </p:nvSpPr>
        <p:spPr bwMode="auto">
          <a:xfrm>
            <a:off x="1447800" y="6586538"/>
            <a:ext cx="652780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endParaRPr lang="en-US"/>
          </a:p>
        </p:txBody>
      </p:sp>
      <p:sp>
        <p:nvSpPr>
          <p:cNvPr id="157703" name="Line 10"/>
          <p:cNvSpPr>
            <a:spLocks noChangeShapeType="1"/>
          </p:cNvSpPr>
          <p:nvPr/>
        </p:nvSpPr>
        <p:spPr bwMode="auto">
          <a:xfrm>
            <a:off x="1992313" y="6715125"/>
            <a:ext cx="586740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endParaRPr lang="en-US"/>
          </a:p>
        </p:txBody>
      </p:sp>
      <p:pic>
        <p:nvPicPr>
          <p:cNvPr id="157704" name="Picture 11" descr="largeBlueW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451600"/>
            <a:ext cx="1600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705" name="Text Box 12"/>
          <p:cNvSpPr txBox="1">
            <a:spLocks noChangeArrowheads="1"/>
          </p:cNvSpPr>
          <p:nvPr/>
        </p:nvSpPr>
        <p:spPr bwMode="auto">
          <a:xfrm>
            <a:off x="762000" y="0"/>
            <a:ext cx="7467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>
            <a:spAutoFit/>
          </a:bodyPr>
          <a:lstStyle>
            <a:lvl1pPr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3333FF"/>
                </a:solidFill>
                <a:ea typeface="ＭＳ Ｐゴシック" panose="020B0600070205080204" pitchFamily="34" charset="-128"/>
              </a:rPr>
              <a:t>    </a:t>
            </a:r>
            <a:r>
              <a:rPr lang="en-US" altLang="en-US" sz="1600">
                <a:solidFill>
                  <a:srgbClr val="0000FF"/>
                </a:solidFill>
                <a:ea typeface="ＭＳ Ｐゴシック" panose="020B0600070205080204" pitchFamily="34" charset="-128"/>
              </a:rPr>
              <a:t>ICLRT</a:t>
            </a:r>
          </a:p>
        </p:txBody>
      </p:sp>
      <p:sp>
        <p:nvSpPr>
          <p:cNvPr id="157706" name="Oval 5"/>
          <p:cNvSpPr>
            <a:spLocks noChangeArrowheads="1"/>
          </p:cNvSpPr>
          <p:nvPr/>
        </p:nvSpPr>
        <p:spPr bwMode="auto">
          <a:xfrm rot="5400000">
            <a:off x="1411288" y="6548438"/>
            <a:ext cx="74612" cy="74612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lIns="91354" tIns="45678" rIns="91354" bIns="45678" anchor="ctr"/>
          <a:lstStyle>
            <a:lvl1pPr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1363" indent="-284163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1413" indent="-227013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8613" indent="-227013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4225" indent="-227013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14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686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58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30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57707" name="Oval 6"/>
          <p:cNvSpPr>
            <a:spLocks noChangeArrowheads="1"/>
          </p:cNvSpPr>
          <p:nvPr/>
        </p:nvSpPr>
        <p:spPr bwMode="auto">
          <a:xfrm rot="5400000">
            <a:off x="1944687" y="6677026"/>
            <a:ext cx="74613" cy="74612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lIns="91354" tIns="45678" rIns="91354" bIns="45678" anchor="ctr"/>
          <a:lstStyle>
            <a:lvl1pPr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1363" indent="-284163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1413" indent="-227013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8613" indent="-227013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4225" indent="-227013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14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686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58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30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57708" name="Rectangle 8"/>
          <p:cNvSpPr>
            <a:spLocks noChangeArrowheads="1"/>
          </p:cNvSpPr>
          <p:nvPr/>
        </p:nvSpPr>
        <p:spPr bwMode="auto">
          <a:xfrm>
            <a:off x="838200" y="6629400"/>
            <a:ext cx="4572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 anchor="ctr"/>
          <a:lstStyle>
            <a:lvl1pPr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1363" indent="-284163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1413" indent="-227013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8613" indent="-227013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4225" indent="-227013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14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686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58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30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A4B05E9A-7077-457B-9CDF-466A4AD84C59}" type="slidenum">
              <a:rPr lang="en-US" altLang="en-US" sz="1200">
                <a:solidFill>
                  <a:srgbClr val="FF66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pPr algn="ctr" eaLnBrk="1" hangingPunct="1"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200">
              <a:solidFill>
                <a:srgbClr val="FF6600"/>
              </a:solidFill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 descr="Bucket_Launcher_Col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373401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747" name="Picture 3" descr="strip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748" name="Line 4"/>
          <p:cNvSpPr>
            <a:spLocks noChangeShapeType="1"/>
          </p:cNvSpPr>
          <p:nvPr/>
        </p:nvSpPr>
        <p:spPr bwMode="auto">
          <a:xfrm>
            <a:off x="1066800" y="304800"/>
            <a:ext cx="80772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endParaRPr lang="en-US"/>
          </a:p>
        </p:txBody>
      </p:sp>
      <p:sp>
        <p:nvSpPr>
          <p:cNvPr id="159749" name="Line 7"/>
          <p:cNvSpPr>
            <a:spLocks noChangeShapeType="1"/>
          </p:cNvSpPr>
          <p:nvPr/>
        </p:nvSpPr>
        <p:spPr bwMode="auto">
          <a:xfrm>
            <a:off x="1447800" y="6586538"/>
            <a:ext cx="652780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endParaRPr lang="en-US"/>
          </a:p>
        </p:txBody>
      </p:sp>
      <p:sp>
        <p:nvSpPr>
          <p:cNvPr id="159750" name="Line 8"/>
          <p:cNvSpPr>
            <a:spLocks noChangeShapeType="1"/>
          </p:cNvSpPr>
          <p:nvPr/>
        </p:nvSpPr>
        <p:spPr bwMode="auto">
          <a:xfrm>
            <a:off x="1992313" y="6715125"/>
            <a:ext cx="586740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endParaRPr lang="en-US"/>
          </a:p>
        </p:txBody>
      </p:sp>
      <p:pic>
        <p:nvPicPr>
          <p:cNvPr id="159751" name="Picture 9" descr="largeBlueW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451600"/>
            <a:ext cx="1600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752" name="Text Box 10"/>
          <p:cNvSpPr txBox="1">
            <a:spLocks noChangeArrowheads="1"/>
          </p:cNvSpPr>
          <p:nvPr/>
        </p:nvSpPr>
        <p:spPr bwMode="auto">
          <a:xfrm>
            <a:off x="762000" y="0"/>
            <a:ext cx="7467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>
            <a:spAutoFit/>
          </a:bodyPr>
          <a:lstStyle>
            <a:lvl1pPr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3333FF"/>
                </a:solidFill>
                <a:ea typeface="ＭＳ Ｐゴシック" panose="020B0600070205080204" pitchFamily="34" charset="-128"/>
              </a:rPr>
              <a:t>    </a:t>
            </a:r>
            <a:r>
              <a:rPr lang="en-US" altLang="en-US" sz="1600">
                <a:solidFill>
                  <a:srgbClr val="0000FF"/>
                </a:solidFill>
                <a:ea typeface="ＭＳ Ｐゴシック" panose="020B0600070205080204" pitchFamily="34" charset="-128"/>
              </a:rPr>
              <a:t>ICLRT</a:t>
            </a:r>
          </a:p>
        </p:txBody>
      </p:sp>
      <p:sp>
        <p:nvSpPr>
          <p:cNvPr id="159753" name="Oval 5"/>
          <p:cNvSpPr>
            <a:spLocks noChangeArrowheads="1"/>
          </p:cNvSpPr>
          <p:nvPr/>
        </p:nvSpPr>
        <p:spPr bwMode="auto">
          <a:xfrm rot="5400000">
            <a:off x="1411288" y="6548438"/>
            <a:ext cx="74612" cy="74612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lIns="91354" tIns="45678" rIns="91354" bIns="45678" anchor="ctr"/>
          <a:lstStyle>
            <a:lvl1pPr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1363" indent="-284163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1413" indent="-227013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8613" indent="-227013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4225" indent="-227013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14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686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58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30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59754" name="Oval 6"/>
          <p:cNvSpPr>
            <a:spLocks noChangeArrowheads="1"/>
          </p:cNvSpPr>
          <p:nvPr/>
        </p:nvSpPr>
        <p:spPr bwMode="auto">
          <a:xfrm rot="5400000">
            <a:off x="1944687" y="6677026"/>
            <a:ext cx="74613" cy="74612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lIns="91354" tIns="45678" rIns="91354" bIns="45678" anchor="ctr"/>
          <a:lstStyle>
            <a:lvl1pPr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1363" indent="-284163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1413" indent="-227013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8613" indent="-227013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4225" indent="-227013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14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686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58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30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59755" name="Rectangle 8"/>
          <p:cNvSpPr>
            <a:spLocks noChangeArrowheads="1"/>
          </p:cNvSpPr>
          <p:nvPr/>
        </p:nvSpPr>
        <p:spPr bwMode="auto">
          <a:xfrm>
            <a:off x="838200" y="6629400"/>
            <a:ext cx="4572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 anchor="ctr"/>
          <a:lstStyle>
            <a:lvl1pPr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1363" indent="-284163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1413" indent="-227013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8613" indent="-227013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4225" indent="-227013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14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686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58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3025" indent="-2270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30ED5511-A09F-4387-9802-A3244CA34193}" type="slidenum">
              <a:rPr lang="en-US" altLang="en-US" sz="1200">
                <a:solidFill>
                  <a:srgbClr val="FF66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pPr algn="ctr" eaLnBrk="1" hangingPunct="1">
                <a:spcBef>
                  <a:spcPct val="0"/>
                </a:spcBef>
                <a:buFontTx/>
                <a:buNone/>
              </a:pPr>
              <a:t>23</a:t>
            </a:fld>
            <a:endParaRPr lang="en-US" altLang="en-US" sz="1200">
              <a:solidFill>
                <a:srgbClr val="FF6600"/>
              </a:solidFill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9FD7DB-9C9B-436E-B81A-D240E9C44B3E}"/>
              </a:ext>
            </a:extLst>
          </p:cNvPr>
          <p:cNvSpPr txBox="1"/>
          <p:nvPr/>
        </p:nvSpPr>
        <p:spPr>
          <a:xfrm>
            <a:off x="3600450" y="6115022"/>
            <a:ext cx="3009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Mobile rocket launcher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Picture 2" descr="stripe">
            <a:extLst>
              <a:ext uri="{FF2B5EF4-FFF2-40B4-BE49-F238E27FC236}">
                <a16:creationId xmlns:a16="http://schemas.microsoft.com/office/drawing/2014/main" id="{26EA4754-234A-46D9-8089-41A2FC4DEE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857250"/>
            <a:ext cx="5715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43" name="Line 3">
            <a:extLst>
              <a:ext uri="{FF2B5EF4-FFF2-40B4-BE49-F238E27FC236}">
                <a16:creationId xmlns:a16="http://schemas.microsoft.com/office/drawing/2014/main" id="{85F58EE1-FF19-4CAB-A712-BD3E82E1539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28850" y="5797154"/>
            <a:ext cx="489585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itchFamily="34" charset="-128"/>
              <a:cs typeface="+mn-cs"/>
            </a:endParaRPr>
          </a:p>
        </p:txBody>
      </p:sp>
      <p:sp>
        <p:nvSpPr>
          <p:cNvPr id="138244" name="Line 4">
            <a:extLst>
              <a:ext uri="{FF2B5EF4-FFF2-40B4-BE49-F238E27FC236}">
                <a16:creationId xmlns:a16="http://schemas.microsoft.com/office/drawing/2014/main" id="{9542880A-A71F-4518-BCB7-55277E5F7290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7235" y="5893594"/>
            <a:ext cx="440055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itchFamily="34" charset="-128"/>
              <a:cs typeface="+mn-cs"/>
            </a:endParaRPr>
          </a:p>
        </p:txBody>
      </p:sp>
      <p:sp>
        <p:nvSpPr>
          <p:cNvPr id="138245" name="Oval 5">
            <a:extLst>
              <a:ext uri="{FF2B5EF4-FFF2-40B4-BE49-F238E27FC236}">
                <a16:creationId xmlns:a16="http://schemas.microsoft.com/office/drawing/2014/main" id="{4741342C-269C-45DF-8C8A-B76CAAB02CC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201466" y="5768579"/>
            <a:ext cx="55959" cy="55959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38246" name="Oval 6">
            <a:extLst>
              <a:ext uri="{FF2B5EF4-FFF2-40B4-BE49-F238E27FC236}">
                <a16:creationId xmlns:a16="http://schemas.microsoft.com/office/drawing/2014/main" id="{F44BDD5A-0E94-4A79-B24E-F8F3D2450A8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601516" y="5865020"/>
            <a:ext cx="55960" cy="55959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pic>
        <p:nvPicPr>
          <p:cNvPr id="138247" name="Picture 7" descr="largeBlueWM">
            <a:extLst>
              <a:ext uri="{FF2B5EF4-FFF2-40B4-BE49-F238E27FC236}">
                <a16:creationId xmlns:a16="http://schemas.microsoft.com/office/drawing/2014/main" id="{F62C1E9C-5751-4B29-9E36-3EF668122C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850" y="5695950"/>
            <a:ext cx="1200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48" name="Rectangle 8">
            <a:extLst>
              <a:ext uri="{FF2B5EF4-FFF2-40B4-BE49-F238E27FC236}">
                <a16:creationId xmlns:a16="http://schemas.microsoft.com/office/drawing/2014/main" id="{5628B5E8-AB3F-46D9-8C65-52D40ED50F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3050" y="5715000"/>
            <a:ext cx="28575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C50D3F-299B-419B-9769-E0144AB36843}" type="slidenum"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itchFamily="34" charset="-128"/>
                <a:cs typeface="+mn-cs"/>
              </a:rPr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9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itchFamily="34" charset="-128"/>
              <a:cs typeface="+mn-cs"/>
            </a:endParaRPr>
          </a:p>
        </p:txBody>
      </p:sp>
      <p:sp>
        <p:nvSpPr>
          <p:cNvPr id="138249" name="Line 9">
            <a:extLst>
              <a:ext uri="{FF2B5EF4-FFF2-40B4-BE49-F238E27FC236}">
                <a16:creationId xmlns:a16="http://schemas.microsoft.com/office/drawing/2014/main" id="{F1A5D764-F532-4D7E-A6CC-F24527852328}"/>
              </a:ext>
            </a:extLst>
          </p:cNvPr>
          <p:cNvSpPr>
            <a:spLocks noChangeShapeType="1"/>
          </p:cNvSpPr>
          <p:nvPr/>
        </p:nvSpPr>
        <p:spPr bwMode="auto">
          <a:xfrm>
            <a:off x="1943100" y="1085850"/>
            <a:ext cx="60579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itchFamily="34" charset="-128"/>
              <a:cs typeface="+mn-cs"/>
            </a:endParaRPr>
          </a:p>
        </p:txBody>
      </p:sp>
      <p:sp>
        <p:nvSpPr>
          <p:cNvPr id="138250" name="Text Box 10">
            <a:extLst>
              <a:ext uri="{FF2B5EF4-FFF2-40B4-BE49-F238E27FC236}">
                <a16:creationId xmlns:a16="http://schemas.microsoft.com/office/drawing/2014/main" id="{F94776DA-BF9F-44ED-BEEF-9153DEDF7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857251"/>
            <a:ext cx="28003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858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rPr>
              <a:t>F0321-OFFICE-WIDE</a:t>
            </a:r>
          </a:p>
        </p:txBody>
      </p:sp>
      <p:pic>
        <p:nvPicPr>
          <p:cNvPr id="2" name="F0321-OFFICE-WIDE">
            <a:hlinkClick r:id="" action="ppaction://media"/>
            <a:extLst>
              <a:ext uri="{FF2B5EF4-FFF2-40B4-BE49-F238E27FC236}">
                <a16:creationId xmlns:a16="http://schemas.microsoft.com/office/drawing/2014/main" id="{4616DB18-096E-45D9-8FA9-7919B1C4461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91464" y="791224"/>
            <a:ext cx="8516389" cy="56775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821" y="83338"/>
            <a:ext cx="90556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Interaction of lightning with overhead power distribution lines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at</a:t>
            </a: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Camp Blanding, Florida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03071" y="4837124"/>
            <a:ext cx="1293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Rocket launcher</a:t>
            </a: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 flipH="1">
            <a:off x="4118182" y="5233857"/>
            <a:ext cx="761996" cy="333180"/>
          </a:xfrm>
          <a:prstGeom prst="line">
            <a:avLst/>
          </a:prstGeom>
          <a:noFill/>
          <a:ln w="25400">
            <a:solidFill>
              <a:srgbClr val="FFFF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56" tIns="40078" rIns="80156" bIns="40078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010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2" descr="stripe">
            <a:extLst>
              <a:ext uri="{FF2B5EF4-FFF2-40B4-BE49-F238E27FC236}">
                <a16:creationId xmlns:a16="http://schemas.microsoft.com/office/drawing/2014/main" id="{02481510-22B8-453D-A66C-B803F7D4E7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857250"/>
            <a:ext cx="5715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219" name="Line 3">
            <a:extLst>
              <a:ext uri="{FF2B5EF4-FFF2-40B4-BE49-F238E27FC236}">
                <a16:creationId xmlns:a16="http://schemas.microsoft.com/office/drawing/2014/main" id="{4CB8346F-80D9-46A2-AFB2-90D83BC5BE6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28850" y="5797154"/>
            <a:ext cx="489585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itchFamily="34" charset="-128"/>
              <a:cs typeface="+mn-cs"/>
            </a:endParaRPr>
          </a:p>
        </p:txBody>
      </p:sp>
      <p:sp>
        <p:nvSpPr>
          <p:cNvPr id="137220" name="Line 4">
            <a:extLst>
              <a:ext uri="{FF2B5EF4-FFF2-40B4-BE49-F238E27FC236}">
                <a16:creationId xmlns:a16="http://schemas.microsoft.com/office/drawing/2014/main" id="{3C0DD800-3E57-410A-A233-F8799A31A361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7235" y="5893594"/>
            <a:ext cx="440055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itchFamily="34" charset="-128"/>
              <a:cs typeface="+mn-cs"/>
            </a:endParaRPr>
          </a:p>
        </p:txBody>
      </p:sp>
      <p:sp>
        <p:nvSpPr>
          <p:cNvPr id="137221" name="Oval 5">
            <a:extLst>
              <a:ext uri="{FF2B5EF4-FFF2-40B4-BE49-F238E27FC236}">
                <a16:creationId xmlns:a16="http://schemas.microsoft.com/office/drawing/2014/main" id="{F4EEC46D-9F33-4B44-893A-BCC7A762202E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201466" y="5768579"/>
            <a:ext cx="55959" cy="55959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anchor="ctr"/>
          <a:lstStyle>
            <a:lvl1pPr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7222" name="Oval 6">
            <a:extLst>
              <a:ext uri="{FF2B5EF4-FFF2-40B4-BE49-F238E27FC236}">
                <a16:creationId xmlns:a16="http://schemas.microsoft.com/office/drawing/2014/main" id="{846F39CF-F5A6-4F37-8830-9860E8AF4E6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601516" y="5865020"/>
            <a:ext cx="55960" cy="55959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anchor="ctr"/>
          <a:lstStyle>
            <a:lvl1pPr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37223" name="Picture 7" descr="largeBlueWM">
            <a:extLst>
              <a:ext uri="{FF2B5EF4-FFF2-40B4-BE49-F238E27FC236}">
                <a16:creationId xmlns:a16="http://schemas.microsoft.com/office/drawing/2014/main" id="{F8B3E284-ADED-4E81-BBBC-A0550E676B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850" y="5695950"/>
            <a:ext cx="1200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224" name="Line 9">
            <a:extLst>
              <a:ext uri="{FF2B5EF4-FFF2-40B4-BE49-F238E27FC236}">
                <a16:creationId xmlns:a16="http://schemas.microsoft.com/office/drawing/2014/main" id="{ED30DD14-C73B-46EF-BE54-EE72AF177B71}"/>
              </a:ext>
            </a:extLst>
          </p:cNvPr>
          <p:cNvSpPr>
            <a:spLocks noChangeShapeType="1"/>
          </p:cNvSpPr>
          <p:nvPr/>
        </p:nvSpPr>
        <p:spPr bwMode="auto">
          <a:xfrm>
            <a:off x="1943100" y="1085850"/>
            <a:ext cx="60579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itchFamily="34" charset="-128"/>
              <a:cs typeface="+mn-cs"/>
            </a:endParaRPr>
          </a:p>
        </p:txBody>
      </p:sp>
      <p:sp>
        <p:nvSpPr>
          <p:cNvPr id="137225" name="Text Box 10">
            <a:extLst>
              <a:ext uri="{FF2B5EF4-FFF2-40B4-BE49-F238E27FC236}">
                <a16:creationId xmlns:a16="http://schemas.microsoft.com/office/drawing/2014/main" id="{0A36111A-027B-4D92-A623-0A85091C4F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857251"/>
            <a:ext cx="28003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3429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F0312-LC-NORMAL</a:t>
            </a:r>
          </a:p>
        </p:txBody>
      </p:sp>
      <p:sp>
        <p:nvSpPr>
          <p:cNvPr id="137226" name="Rectangle 8">
            <a:extLst>
              <a:ext uri="{FF2B5EF4-FFF2-40B4-BE49-F238E27FC236}">
                <a16:creationId xmlns:a16="http://schemas.microsoft.com/office/drawing/2014/main" id="{B878BBBA-2768-4702-BB19-7F5AD30459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1650" y="5829300"/>
            <a:ext cx="3429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D7E75047-468F-49ED-B396-75AE8416AF61}" type="slidenum"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25</a:t>
            </a:fld>
            <a:endParaRPr kumimoji="0" lang="en-US" altLang="en-US" sz="9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" name="F0312-LC-NORMAL">
            <a:hlinkClick r:id="" action="ppaction://media"/>
            <a:extLst>
              <a:ext uri="{FF2B5EF4-FFF2-40B4-BE49-F238E27FC236}">
                <a16:creationId xmlns:a16="http://schemas.microsoft.com/office/drawing/2014/main" id="{950E5318-9459-47E8-A159-0CA0F80A33C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74319" y="717620"/>
            <a:ext cx="8571202" cy="57141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1087" y="9734"/>
            <a:ext cx="83376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Direct lightning strikes to the lightning protective system of a residential building at Camp Blanding, Florida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231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6"/>
          <p:cNvSpPr>
            <a:spLocks noChangeArrowheads="1"/>
          </p:cNvSpPr>
          <p:nvPr/>
        </p:nvSpPr>
        <p:spPr bwMode="auto">
          <a:xfrm>
            <a:off x="7943850" y="1341438"/>
            <a:ext cx="1187450" cy="2159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pic>
        <p:nvPicPr>
          <p:cNvPr id="145411" name="Picture 23" descr="strip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5412" name="Line 25"/>
          <p:cNvSpPr>
            <a:spLocks noChangeShapeType="1"/>
          </p:cNvSpPr>
          <p:nvPr/>
        </p:nvSpPr>
        <p:spPr bwMode="auto">
          <a:xfrm>
            <a:off x="1447800" y="6586538"/>
            <a:ext cx="652780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45413" name="Line 26"/>
          <p:cNvSpPr>
            <a:spLocks noChangeShapeType="1"/>
          </p:cNvSpPr>
          <p:nvPr/>
        </p:nvSpPr>
        <p:spPr bwMode="auto">
          <a:xfrm>
            <a:off x="1992313" y="6715125"/>
            <a:ext cx="586740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pic>
        <p:nvPicPr>
          <p:cNvPr id="145414" name="Picture 27" descr="largeBlueW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451600"/>
            <a:ext cx="1600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5415" name="Oval 5"/>
          <p:cNvSpPr>
            <a:spLocks noChangeArrowheads="1"/>
          </p:cNvSpPr>
          <p:nvPr/>
        </p:nvSpPr>
        <p:spPr bwMode="auto">
          <a:xfrm rot="5400000">
            <a:off x="1411288" y="6548438"/>
            <a:ext cx="74612" cy="74612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45416" name="Oval 6"/>
          <p:cNvSpPr>
            <a:spLocks noChangeArrowheads="1"/>
          </p:cNvSpPr>
          <p:nvPr/>
        </p:nvSpPr>
        <p:spPr bwMode="auto">
          <a:xfrm rot="5400000">
            <a:off x="1944687" y="6677026"/>
            <a:ext cx="74613" cy="74612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45417" name="Line 4"/>
          <p:cNvSpPr>
            <a:spLocks noChangeShapeType="1"/>
          </p:cNvSpPr>
          <p:nvPr/>
        </p:nvSpPr>
        <p:spPr bwMode="auto">
          <a:xfrm>
            <a:off x="1054100" y="548844"/>
            <a:ext cx="80772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45418" name="Text Box 28"/>
          <p:cNvSpPr txBox="1">
            <a:spLocks noChangeArrowheads="1"/>
          </p:cNvSpPr>
          <p:nvPr/>
        </p:nvSpPr>
        <p:spPr bwMode="auto">
          <a:xfrm>
            <a:off x="990600" y="161926"/>
            <a:ext cx="6324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rPr>
              <a:t>Concluding remarks</a:t>
            </a:r>
          </a:p>
        </p:txBody>
      </p:sp>
      <p:sp>
        <p:nvSpPr>
          <p:cNvPr id="145419" name="Rectangle 8"/>
          <p:cNvSpPr>
            <a:spLocks noChangeArrowheads="1"/>
          </p:cNvSpPr>
          <p:nvPr/>
        </p:nvSpPr>
        <p:spPr bwMode="auto">
          <a:xfrm>
            <a:off x="838200" y="6629400"/>
            <a:ext cx="4572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5B6B431-7F40-41B0-962B-B65F353CF4D2}" type="slidenum">
              <a:rPr kumimoji="0" lang="en-US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itchFamily="34" charset="-128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200" b="1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itchFamily="34" charset="-128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84657" y="729183"/>
            <a:ext cx="8082712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Results of triggered-lightning experiments have provided considerable insight into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natural lightning processes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that would not have been possible from studies of natural lightning due to its random occurrence in space and time.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Triggered-lightning experiments have contributed significantly to (a) testing the validity of various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lightning models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and (b) providing ground-truth data for testing the performance characteristics of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lightning locating systems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Triggered lightning is a very useful tool for studying the interaction of lightning with various objects and systems and testing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lightning protection schemes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0364544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3" descr="strip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1795" name="Line 4"/>
          <p:cNvSpPr>
            <a:spLocks noChangeShapeType="1"/>
          </p:cNvSpPr>
          <p:nvPr/>
        </p:nvSpPr>
        <p:spPr bwMode="auto">
          <a:xfrm>
            <a:off x="1066800" y="304800"/>
            <a:ext cx="80772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1796" name="Line 7"/>
          <p:cNvSpPr>
            <a:spLocks noChangeShapeType="1"/>
          </p:cNvSpPr>
          <p:nvPr/>
        </p:nvSpPr>
        <p:spPr bwMode="auto">
          <a:xfrm>
            <a:off x="1447800" y="6586538"/>
            <a:ext cx="652780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1797" name="Line 8"/>
          <p:cNvSpPr>
            <a:spLocks noChangeShapeType="1"/>
          </p:cNvSpPr>
          <p:nvPr/>
        </p:nvSpPr>
        <p:spPr bwMode="auto">
          <a:xfrm>
            <a:off x="1992313" y="6715125"/>
            <a:ext cx="586740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61798" name="Picture 9" descr="largeBlueW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451600"/>
            <a:ext cx="1600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1799" name="Text Box 10"/>
          <p:cNvSpPr txBox="1">
            <a:spLocks noChangeArrowheads="1"/>
          </p:cNvSpPr>
          <p:nvPr/>
        </p:nvSpPr>
        <p:spPr bwMode="auto">
          <a:xfrm>
            <a:off x="762000" y="0"/>
            <a:ext cx="7467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3333FF"/>
                </a:solidFill>
              </a:rPr>
              <a:t>   Camp Blanding, June 5, 2010, 3 strokes</a:t>
            </a:r>
          </a:p>
        </p:txBody>
      </p:sp>
      <p:sp>
        <p:nvSpPr>
          <p:cNvPr id="161800" name="Oval 5"/>
          <p:cNvSpPr>
            <a:spLocks noChangeArrowheads="1"/>
          </p:cNvSpPr>
          <p:nvPr/>
        </p:nvSpPr>
        <p:spPr bwMode="auto">
          <a:xfrm rot="5400000">
            <a:off x="1411288" y="6548438"/>
            <a:ext cx="74612" cy="74612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</p:txBody>
      </p:sp>
      <p:sp>
        <p:nvSpPr>
          <p:cNvPr id="161801" name="Oval 6"/>
          <p:cNvSpPr>
            <a:spLocks noChangeArrowheads="1"/>
          </p:cNvSpPr>
          <p:nvPr/>
        </p:nvSpPr>
        <p:spPr bwMode="auto">
          <a:xfrm rot="5400000">
            <a:off x="1944687" y="6677026"/>
            <a:ext cx="74613" cy="74612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</p:txBody>
      </p:sp>
      <p:sp>
        <p:nvSpPr>
          <p:cNvPr id="161802" name="Rectangle 8"/>
          <p:cNvSpPr>
            <a:spLocks noChangeArrowheads="1"/>
          </p:cNvSpPr>
          <p:nvPr/>
        </p:nvSpPr>
        <p:spPr bwMode="auto">
          <a:xfrm>
            <a:off x="838200" y="6629400"/>
            <a:ext cx="4572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227B3813-FA38-4DE7-A94A-916C7BD8C230}" type="slidenum">
              <a:rPr lang="en-US" altLang="en-US" sz="1200">
                <a:solidFill>
                  <a:srgbClr val="FF6600"/>
                </a:solidFill>
                <a:latin typeface="Times New Roman" panose="02020603050405020304" pitchFamily="18" charset="0"/>
              </a:rPr>
              <a:pPr algn="ctr" eaLnBrk="1" hangingPunct="1">
                <a:spcBef>
                  <a:spcPct val="0"/>
                </a:spcBef>
                <a:buFontTx/>
                <a:buNone/>
              </a:pPr>
              <a:t>27</a:t>
            </a:fld>
            <a:endParaRPr lang="en-US" altLang="en-US" sz="120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61803" name="Picture 11" descr="6-5-10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38138"/>
            <a:ext cx="4046538" cy="604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1804" name="TextBox 1"/>
          <p:cNvSpPr txBox="1">
            <a:spLocks noChangeArrowheads="1"/>
          </p:cNvSpPr>
          <p:nvPr/>
        </p:nvSpPr>
        <p:spPr bwMode="auto">
          <a:xfrm>
            <a:off x="3429000" y="2898775"/>
            <a:ext cx="595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990000"/>
                </a:solidFill>
              </a:rPr>
              <a:t>→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Picture 3" descr="strip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43" name="Line 4"/>
          <p:cNvSpPr>
            <a:spLocks noChangeShapeType="1"/>
          </p:cNvSpPr>
          <p:nvPr/>
        </p:nvSpPr>
        <p:spPr bwMode="auto">
          <a:xfrm>
            <a:off x="1066800" y="304800"/>
            <a:ext cx="80772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844" name="Line 7"/>
          <p:cNvSpPr>
            <a:spLocks noChangeShapeType="1"/>
          </p:cNvSpPr>
          <p:nvPr/>
        </p:nvSpPr>
        <p:spPr bwMode="auto">
          <a:xfrm>
            <a:off x="1447800" y="6586538"/>
            <a:ext cx="652780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845" name="Line 8"/>
          <p:cNvSpPr>
            <a:spLocks noChangeShapeType="1"/>
          </p:cNvSpPr>
          <p:nvPr/>
        </p:nvSpPr>
        <p:spPr bwMode="auto">
          <a:xfrm>
            <a:off x="1992313" y="6715125"/>
            <a:ext cx="586740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63846" name="Picture 9" descr="largeBlueW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451600"/>
            <a:ext cx="1600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47" name="Text Box 10"/>
          <p:cNvSpPr txBox="1">
            <a:spLocks noChangeArrowheads="1"/>
          </p:cNvSpPr>
          <p:nvPr/>
        </p:nvSpPr>
        <p:spPr bwMode="auto">
          <a:xfrm>
            <a:off x="762000" y="0"/>
            <a:ext cx="7467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3333FF"/>
                </a:solidFill>
              </a:rPr>
              <a:t>Camp Blanding, June 17, 2010, 8 strokes</a:t>
            </a:r>
            <a:endParaRPr lang="en-US" altLang="en-US" sz="1600">
              <a:solidFill>
                <a:srgbClr val="0000FF"/>
              </a:solidFill>
            </a:endParaRPr>
          </a:p>
        </p:txBody>
      </p:sp>
      <p:sp>
        <p:nvSpPr>
          <p:cNvPr id="163848" name="Oval 5"/>
          <p:cNvSpPr>
            <a:spLocks noChangeArrowheads="1"/>
          </p:cNvSpPr>
          <p:nvPr/>
        </p:nvSpPr>
        <p:spPr bwMode="auto">
          <a:xfrm rot="5400000">
            <a:off x="1411288" y="6548438"/>
            <a:ext cx="74612" cy="74612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</p:txBody>
      </p:sp>
      <p:sp>
        <p:nvSpPr>
          <p:cNvPr id="163849" name="Oval 6"/>
          <p:cNvSpPr>
            <a:spLocks noChangeArrowheads="1"/>
          </p:cNvSpPr>
          <p:nvPr/>
        </p:nvSpPr>
        <p:spPr bwMode="auto">
          <a:xfrm rot="5400000">
            <a:off x="1944687" y="6677026"/>
            <a:ext cx="74613" cy="74612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</p:txBody>
      </p:sp>
      <p:sp>
        <p:nvSpPr>
          <p:cNvPr id="163850" name="Rectangle 8"/>
          <p:cNvSpPr>
            <a:spLocks noChangeArrowheads="1"/>
          </p:cNvSpPr>
          <p:nvPr/>
        </p:nvSpPr>
        <p:spPr bwMode="auto">
          <a:xfrm>
            <a:off x="838200" y="6629400"/>
            <a:ext cx="4572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15F9E118-02F8-48E5-BB77-5F1646651B63}" type="slidenum">
              <a:rPr lang="en-US" altLang="en-US" sz="1200">
                <a:solidFill>
                  <a:srgbClr val="FF6600"/>
                </a:solidFill>
                <a:latin typeface="Times New Roman" panose="02020603050405020304" pitchFamily="18" charset="0"/>
              </a:rPr>
              <a:pPr algn="ctr" eaLnBrk="1" hangingPunct="1">
                <a:spcBef>
                  <a:spcPct val="0"/>
                </a:spcBef>
                <a:buFontTx/>
                <a:buNone/>
              </a:pPr>
              <a:t>28</a:t>
            </a:fld>
            <a:endParaRPr lang="en-US" altLang="en-US" sz="120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63851" name="Picture 11" descr="6-17-10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863" y="457200"/>
            <a:ext cx="4029075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 descr="stripe">
            <a:extLst>
              <a:ext uri="{FF2B5EF4-FFF2-40B4-BE49-F238E27FC236}">
                <a16:creationId xmlns:a16="http://schemas.microsoft.com/office/drawing/2014/main" id="{44A7058B-BA58-4805-AE04-6C34158AD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857250"/>
            <a:ext cx="5715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5171" name="Line 3">
            <a:extLst>
              <a:ext uri="{FF2B5EF4-FFF2-40B4-BE49-F238E27FC236}">
                <a16:creationId xmlns:a16="http://schemas.microsoft.com/office/drawing/2014/main" id="{58D775F4-494B-4AAF-8EFE-94C3D5C9C31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28850" y="5797154"/>
            <a:ext cx="489585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 b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5172" name="Line 4">
            <a:extLst>
              <a:ext uri="{FF2B5EF4-FFF2-40B4-BE49-F238E27FC236}">
                <a16:creationId xmlns:a16="http://schemas.microsoft.com/office/drawing/2014/main" id="{CE90ADC6-A9DC-4572-B735-28C983547260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7235" y="5893594"/>
            <a:ext cx="440055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 b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5173" name="Oval 5">
            <a:extLst>
              <a:ext uri="{FF2B5EF4-FFF2-40B4-BE49-F238E27FC236}">
                <a16:creationId xmlns:a16="http://schemas.microsoft.com/office/drawing/2014/main" id="{407FA8B0-4FA5-4A86-B082-4EC2063DD1F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201466" y="5768579"/>
            <a:ext cx="55959" cy="55959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anchor="ctr"/>
          <a:lstStyle>
            <a:lvl1pPr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defTabSz="3429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endParaRPr lang="en-US" altLang="en-US" sz="1350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5174" name="Oval 6">
            <a:extLst>
              <a:ext uri="{FF2B5EF4-FFF2-40B4-BE49-F238E27FC236}">
                <a16:creationId xmlns:a16="http://schemas.microsoft.com/office/drawing/2014/main" id="{88B4B43A-42D0-4CF7-889C-2772BA3FCB2B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601516" y="5865020"/>
            <a:ext cx="55960" cy="55959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anchor="ctr"/>
          <a:lstStyle>
            <a:lvl1pPr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defTabSz="3429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endParaRPr lang="en-US" altLang="en-US" sz="1350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35175" name="Picture 7" descr="largeBlueWM">
            <a:extLst>
              <a:ext uri="{FF2B5EF4-FFF2-40B4-BE49-F238E27FC236}">
                <a16:creationId xmlns:a16="http://schemas.microsoft.com/office/drawing/2014/main" id="{45225A29-6A07-4C29-9785-B4518A47E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850" y="5695950"/>
            <a:ext cx="1200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5176" name="Line 9">
            <a:extLst>
              <a:ext uri="{FF2B5EF4-FFF2-40B4-BE49-F238E27FC236}">
                <a16:creationId xmlns:a16="http://schemas.microsoft.com/office/drawing/2014/main" id="{39C88BCD-EB9E-4581-B380-688F4F5380FC}"/>
              </a:ext>
            </a:extLst>
          </p:cNvPr>
          <p:cNvSpPr>
            <a:spLocks noChangeShapeType="1"/>
          </p:cNvSpPr>
          <p:nvPr/>
        </p:nvSpPr>
        <p:spPr bwMode="auto">
          <a:xfrm>
            <a:off x="1943100" y="1085850"/>
            <a:ext cx="60579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 b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5177" name="Text Box 10">
            <a:extLst>
              <a:ext uri="{FF2B5EF4-FFF2-40B4-BE49-F238E27FC236}">
                <a16:creationId xmlns:a16="http://schemas.microsoft.com/office/drawing/2014/main" id="{00FF4B65-B8AB-4A13-A76D-ED5432844C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857251"/>
            <a:ext cx="28003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defTabSz="34290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en-US" altLang="en-US" sz="1200" b="0">
                <a:solidFill>
                  <a:srgbClr val="0000FF"/>
                </a:solidFill>
                <a:latin typeface="Arial" panose="020B0604020202020204" pitchFamily="34" charset="0"/>
              </a:rPr>
              <a:t>0401_LC_Tower_Normal</a:t>
            </a:r>
          </a:p>
        </p:txBody>
      </p:sp>
      <p:sp>
        <p:nvSpPr>
          <p:cNvPr id="135178" name="Rectangle 8">
            <a:extLst>
              <a:ext uri="{FF2B5EF4-FFF2-40B4-BE49-F238E27FC236}">
                <a16:creationId xmlns:a16="http://schemas.microsoft.com/office/drawing/2014/main" id="{5BBFEEA2-F0EA-4BEE-B39D-E5F9F3AC2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1650" y="5829300"/>
            <a:ext cx="3429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defTabSz="3429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fld id="{B2CF78FF-D55F-4389-9FF1-169B32E75F15}" type="slidenum">
              <a:rPr lang="en-US" altLang="en-US" sz="900" b="0">
                <a:solidFill>
                  <a:srgbClr val="FF6600"/>
                </a:solidFill>
                <a:latin typeface="Times New Roman" panose="02020603050405020304" pitchFamily="18" charset="0"/>
              </a:rPr>
              <a:pPr algn="ctr" defTabSz="342900" eaLnBrk="1" fontAlgn="auto" hangingPunct="1">
                <a:spcBef>
                  <a:spcPct val="0"/>
                </a:spcBef>
                <a:spcAft>
                  <a:spcPts val="0"/>
                </a:spcAft>
                <a:buNone/>
              </a:pPr>
              <a:t>29</a:t>
            </a:fld>
            <a:endParaRPr lang="en-US" altLang="en-US" sz="900" b="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0401_LC_Tower_Normal">
            <a:hlinkClick r:id="" action="ppaction://media"/>
            <a:extLst>
              <a:ext uri="{FF2B5EF4-FFF2-40B4-BE49-F238E27FC236}">
                <a16:creationId xmlns:a16="http://schemas.microsoft.com/office/drawing/2014/main" id="{CCB7FD7A-4C36-4BFB-AFC7-8C8091BE1B3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885951" y="1253020"/>
            <a:ext cx="6019453" cy="401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6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4" descr="strip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19" name="Line 5"/>
          <p:cNvSpPr>
            <a:spLocks noChangeShapeType="1"/>
          </p:cNvSpPr>
          <p:nvPr/>
        </p:nvSpPr>
        <p:spPr bwMode="auto">
          <a:xfrm>
            <a:off x="1447800" y="6586538"/>
            <a:ext cx="652780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11620" name="Line 6"/>
          <p:cNvSpPr>
            <a:spLocks noChangeShapeType="1"/>
          </p:cNvSpPr>
          <p:nvPr/>
        </p:nvSpPr>
        <p:spPr bwMode="auto">
          <a:xfrm>
            <a:off x="1992313" y="6715125"/>
            <a:ext cx="586740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11621" name="Oval 7"/>
          <p:cNvSpPr>
            <a:spLocks noChangeArrowheads="1"/>
          </p:cNvSpPr>
          <p:nvPr/>
        </p:nvSpPr>
        <p:spPr bwMode="auto">
          <a:xfrm rot="5400000">
            <a:off x="1411288" y="6548438"/>
            <a:ext cx="74612" cy="74612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1622" name="Oval 8"/>
          <p:cNvSpPr>
            <a:spLocks noChangeArrowheads="1"/>
          </p:cNvSpPr>
          <p:nvPr/>
        </p:nvSpPr>
        <p:spPr bwMode="auto">
          <a:xfrm rot="5400000">
            <a:off x="1944687" y="6677026"/>
            <a:ext cx="74613" cy="74612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11623" name="Picture 9" descr="largeBlueW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451600"/>
            <a:ext cx="1600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24" name="Text Box 10"/>
          <p:cNvSpPr txBox="1">
            <a:spLocks noChangeArrowheads="1"/>
          </p:cNvSpPr>
          <p:nvPr/>
        </p:nvSpPr>
        <p:spPr bwMode="auto">
          <a:xfrm>
            <a:off x="990600" y="3124200"/>
            <a:ext cx="7543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1625" name="Rectangle 11"/>
          <p:cNvSpPr>
            <a:spLocks noChangeArrowheads="1"/>
          </p:cNvSpPr>
          <p:nvPr/>
        </p:nvSpPr>
        <p:spPr bwMode="auto">
          <a:xfrm>
            <a:off x="838200" y="1752600"/>
            <a:ext cx="8077200" cy="481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defTabSz="46196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defTabSz="46196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defTabSz="46196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defTabSz="46196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defTabSz="46196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defTabSz="4619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defTabSz="4619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defTabSz="4619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defTabSz="4619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just" defTabSz="461963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Results of these experiments can serve</a:t>
            </a:r>
          </a:p>
          <a:p>
            <a:pPr marL="342900" marR="0" lvl="0" indent="-342900" algn="just" defTabSz="461963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to understand better the physics of the lightning discharge,</a:t>
            </a:r>
          </a:p>
          <a:p>
            <a:pPr marL="342900" marR="0" lvl="0" indent="-342900" algn="just" defTabSz="461963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to improve lightning protection schemes,</a:t>
            </a:r>
          </a:p>
          <a:p>
            <a:pPr marL="342900" marR="0" lvl="0" indent="-342900" algn="just" defTabSz="461963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to evaluate the performance characteristics of lightning locating systems, and</a:t>
            </a:r>
          </a:p>
          <a:p>
            <a:pPr marL="342900" marR="0" lvl="0" indent="-342900" algn="just" defTabSz="461963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to test the validity of lightning models.</a:t>
            </a:r>
          </a:p>
          <a:p>
            <a:pPr marL="342900" marR="0" lvl="0" indent="-342900" algn="just" defTabSz="461963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just" defTabSz="461963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1626" name="Rectangle 12"/>
          <p:cNvSpPr>
            <a:spLocks noChangeArrowheads="1"/>
          </p:cNvSpPr>
          <p:nvPr/>
        </p:nvSpPr>
        <p:spPr bwMode="auto">
          <a:xfrm>
            <a:off x="838200" y="6629400"/>
            <a:ext cx="3048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D0AF13-00BF-47DC-ABD8-9D4463FDF661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1627" name="Rectangle 13"/>
          <p:cNvSpPr>
            <a:spLocks noChangeArrowheads="1"/>
          </p:cNvSpPr>
          <p:nvPr/>
        </p:nvSpPr>
        <p:spPr bwMode="auto">
          <a:xfrm>
            <a:off x="502759" y="256282"/>
            <a:ext cx="841788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rPr>
              <a:t>What Can We Learn from Rocket-and-Wire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rPr>
              <a:t>Triggered Lightning Experiments?</a:t>
            </a:r>
          </a:p>
        </p:txBody>
      </p:sp>
    </p:spTree>
    <p:extLst>
      <p:ext uri="{BB962C8B-B14F-4D97-AF65-F5344CB8AC3E}">
        <p14:creationId xmlns:p14="http://schemas.microsoft.com/office/powerpoint/2010/main" val="10534508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" descr="stripe">
            <a:extLst>
              <a:ext uri="{FF2B5EF4-FFF2-40B4-BE49-F238E27FC236}">
                <a16:creationId xmlns:a16="http://schemas.microsoft.com/office/drawing/2014/main" id="{285F0E13-D1E8-4BC3-883A-2EA0F214A0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857250"/>
            <a:ext cx="5715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6195" name="Line 3">
            <a:extLst>
              <a:ext uri="{FF2B5EF4-FFF2-40B4-BE49-F238E27FC236}">
                <a16:creationId xmlns:a16="http://schemas.microsoft.com/office/drawing/2014/main" id="{0BE3B827-4213-4F11-BC1A-B4568D85840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28850" y="5797154"/>
            <a:ext cx="489585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 b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6196" name="Line 4">
            <a:extLst>
              <a:ext uri="{FF2B5EF4-FFF2-40B4-BE49-F238E27FC236}">
                <a16:creationId xmlns:a16="http://schemas.microsoft.com/office/drawing/2014/main" id="{4C9E5F2F-F709-4150-9532-D2C55BB2A485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7235" y="5893594"/>
            <a:ext cx="440055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 b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6197" name="Oval 5">
            <a:extLst>
              <a:ext uri="{FF2B5EF4-FFF2-40B4-BE49-F238E27FC236}">
                <a16:creationId xmlns:a16="http://schemas.microsoft.com/office/drawing/2014/main" id="{95E6D55E-34DF-4641-ABD2-D5CA9E88093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201466" y="5768579"/>
            <a:ext cx="55959" cy="55959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anchor="ctr"/>
          <a:lstStyle>
            <a:lvl1pPr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defTabSz="3429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endParaRPr lang="en-US" altLang="en-US" sz="1350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6198" name="Oval 6">
            <a:extLst>
              <a:ext uri="{FF2B5EF4-FFF2-40B4-BE49-F238E27FC236}">
                <a16:creationId xmlns:a16="http://schemas.microsoft.com/office/drawing/2014/main" id="{5E79BE67-82EB-46C5-94C0-A6811398F932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601516" y="5865020"/>
            <a:ext cx="55960" cy="55959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anchor="ctr"/>
          <a:lstStyle>
            <a:lvl1pPr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defTabSz="3429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endParaRPr lang="en-US" altLang="en-US" sz="1350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36199" name="Picture 7" descr="largeBlueWM">
            <a:extLst>
              <a:ext uri="{FF2B5EF4-FFF2-40B4-BE49-F238E27FC236}">
                <a16:creationId xmlns:a16="http://schemas.microsoft.com/office/drawing/2014/main" id="{E0C0549E-5839-4696-BAB4-73763AE84E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850" y="5695950"/>
            <a:ext cx="1200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6200" name="Line 9">
            <a:extLst>
              <a:ext uri="{FF2B5EF4-FFF2-40B4-BE49-F238E27FC236}">
                <a16:creationId xmlns:a16="http://schemas.microsoft.com/office/drawing/2014/main" id="{BBA910D8-4308-4EDE-B99B-AF1E1535B829}"/>
              </a:ext>
            </a:extLst>
          </p:cNvPr>
          <p:cNvSpPr>
            <a:spLocks noChangeShapeType="1"/>
          </p:cNvSpPr>
          <p:nvPr/>
        </p:nvSpPr>
        <p:spPr bwMode="auto">
          <a:xfrm>
            <a:off x="1943100" y="1085850"/>
            <a:ext cx="60579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 b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6201" name="Text Box 10">
            <a:extLst>
              <a:ext uri="{FF2B5EF4-FFF2-40B4-BE49-F238E27FC236}">
                <a16:creationId xmlns:a16="http://schemas.microsoft.com/office/drawing/2014/main" id="{48DE1F5C-B9EA-4F0B-9EB0-77F6501DBC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857251"/>
            <a:ext cx="28003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defTabSz="34290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en-US" altLang="en-US" sz="1200" b="0">
                <a:solidFill>
                  <a:srgbClr val="0000FF"/>
                </a:solidFill>
                <a:latin typeface="Arial" panose="020B0604020202020204" pitchFamily="34" charset="0"/>
              </a:rPr>
              <a:t>0401_LC_Tower_Slow</a:t>
            </a:r>
          </a:p>
        </p:txBody>
      </p:sp>
      <p:sp>
        <p:nvSpPr>
          <p:cNvPr id="136202" name="Rectangle 8">
            <a:extLst>
              <a:ext uri="{FF2B5EF4-FFF2-40B4-BE49-F238E27FC236}">
                <a16:creationId xmlns:a16="http://schemas.microsoft.com/office/drawing/2014/main" id="{105FF80F-9B7D-4B37-AFEC-83C138E8F7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1650" y="5829300"/>
            <a:ext cx="3429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defTabSz="3429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fld id="{331ECCF3-7892-4D9B-A77F-6FDD12A7863F}" type="slidenum">
              <a:rPr lang="en-US" altLang="en-US" sz="900" b="0">
                <a:solidFill>
                  <a:srgbClr val="FF6600"/>
                </a:solidFill>
                <a:latin typeface="Times New Roman" panose="02020603050405020304" pitchFamily="18" charset="0"/>
              </a:rPr>
              <a:pPr algn="ctr" defTabSz="342900" eaLnBrk="1" fontAlgn="auto" hangingPunct="1">
                <a:spcBef>
                  <a:spcPct val="0"/>
                </a:spcBef>
                <a:spcAft>
                  <a:spcPts val="0"/>
                </a:spcAft>
                <a:buNone/>
              </a:pPr>
              <a:t>30</a:t>
            </a:fld>
            <a:endParaRPr lang="en-US" altLang="en-US" sz="900" b="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0401_LC_Tower_Slow">
            <a:hlinkClick r:id="" action="ppaction://media"/>
            <a:extLst>
              <a:ext uri="{FF2B5EF4-FFF2-40B4-BE49-F238E27FC236}">
                <a16:creationId xmlns:a16="http://schemas.microsoft.com/office/drawing/2014/main" id="{6614E6A4-7C6B-45EF-A908-B98E0C23BEC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058591" y="1210867"/>
            <a:ext cx="5849558" cy="389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43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Picture 2" descr="stripe">
            <a:extLst>
              <a:ext uri="{FF2B5EF4-FFF2-40B4-BE49-F238E27FC236}">
                <a16:creationId xmlns:a16="http://schemas.microsoft.com/office/drawing/2014/main" id="{26EA4754-234A-46D9-8089-41A2FC4DEE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857250"/>
            <a:ext cx="5715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43" name="Line 3">
            <a:extLst>
              <a:ext uri="{FF2B5EF4-FFF2-40B4-BE49-F238E27FC236}">
                <a16:creationId xmlns:a16="http://schemas.microsoft.com/office/drawing/2014/main" id="{85F58EE1-FF19-4CAB-A712-BD3E82E1539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28850" y="5797154"/>
            <a:ext cx="489585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 b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8244" name="Line 4">
            <a:extLst>
              <a:ext uri="{FF2B5EF4-FFF2-40B4-BE49-F238E27FC236}">
                <a16:creationId xmlns:a16="http://schemas.microsoft.com/office/drawing/2014/main" id="{9542880A-A71F-4518-BCB7-55277E5F7290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7235" y="5893594"/>
            <a:ext cx="440055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 b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8245" name="Oval 5">
            <a:extLst>
              <a:ext uri="{FF2B5EF4-FFF2-40B4-BE49-F238E27FC236}">
                <a16:creationId xmlns:a16="http://schemas.microsoft.com/office/drawing/2014/main" id="{4741342C-269C-45DF-8C8A-B76CAAB02CC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201466" y="5768579"/>
            <a:ext cx="55959" cy="55959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6858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endParaRPr lang="en-US" altLang="en-US" sz="1500" b="0">
              <a:solidFill>
                <a:srgbClr val="000000"/>
              </a:solidFill>
            </a:endParaRPr>
          </a:p>
        </p:txBody>
      </p:sp>
      <p:sp>
        <p:nvSpPr>
          <p:cNvPr id="138246" name="Oval 6">
            <a:extLst>
              <a:ext uri="{FF2B5EF4-FFF2-40B4-BE49-F238E27FC236}">
                <a16:creationId xmlns:a16="http://schemas.microsoft.com/office/drawing/2014/main" id="{F44BDD5A-0E94-4A79-B24E-F8F3D2450A8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601516" y="5865020"/>
            <a:ext cx="55960" cy="55959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6858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endParaRPr lang="en-US" altLang="en-US" sz="1500" b="0">
              <a:solidFill>
                <a:srgbClr val="000000"/>
              </a:solidFill>
            </a:endParaRPr>
          </a:p>
        </p:txBody>
      </p:sp>
      <p:pic>
        <p:nvPicPr>
          <p:cNvPr id="138247" name="Picture 7" descr="largeBlueWM">
            <a:extLst>
              <a:ext uri="{FF2B5EF4-FFF2-40B4-BE49-F238E27FC236}">
                <a16:creationId xmlns:a16="http://schemas.microsoft.com/office/drawing/2014/main" id="{F62C1E9C-5751-4B29-9E36-3EF668122C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850" y="5695950"/>
            <a:ext cx="1200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48" name="Rectangle 8">
            <a:extLst>
              <a:ext uri="{FF2B5EF4-FFF2-40B4-BE49-F238E27FC236}">
                <a16:creationId xmlns:a16="http://schemas.microsoft.com/office/drawing/2014/main" id="{5628B5E8-AB3F-46D9-8C65-52D40ED50F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3050" y="5715000"/>
            <a:ext cx="28575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6858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fld id="{DEC50D3F-299B-419B-9769-E0144AB36843}" type="slidenum">
              <a:rPr lang="en-US" altLang="en-US" sz="900" b="0">
                <a:solidFill>
                  <a:srgbClr val="FF6600"/>
                </a:solidFill>
                <a:latin typeface="Times New Roman" panose="02020603050405020304" pitchFamily="18" charset="0"/>
              </a:rPr>
              <a:pPr algn="ctr" defTabSz="685800" eaLnBrk="1" fontAlgn="auto" hangingPunct="1">
                <a:spcBef>
                  <a:spcPct val="0"/>
                </a:spcBef>
                <a:spcAft>
                  <a:spcPts val="0"/>
                </a:spcAft>
                <a:buNone/>
              </a:pPr>
              <a:t>31</a:t>
            </a:fld>
            <a:endParaRPr lang="en-US" altLang="en-US" sz="900" b="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49" name="Line 9">
            <a:extLst>
              <a:ext uri="{FF2B5EF4-FFF2-40B4-BE49-F238E27FC236}">
                <a16:creationId xmlns:a16="http://schemas.microsoft.com/office/drawing/2014/main" id="{F1A5D764-F532-4D7E-A6CC-F24527852328}"/>
              </a:ext>
            </a:extLst>
          </p:cNvPr>
          <p:cNvSpPr>
            <a:spLocks noChangeShapeType="1"/>
          </p:cNvSpPr>
          <p:nvPr/>
        </p:nvSpPr>
        <p:spPr bwMode="auto">
          <a:xfrm>
            <a:off x="1943100" y="1085850"/>
            <a:ext cx="60579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 b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8250" name="Text Box 10">
            <a:extLst>
              <a:ext uri="{FF2B5EF4-FFF2-40B4-BE49-F238E27FC236}">
                <a16:creationId xmlns:a16="http://schemas.microsoft.com/office/drawing/2014/main" id="{F94776DA-BF9F-44ED-BEEF-9153DEDF7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857251"/>
            <a:ext cx="28003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68580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en-US" altLang="en-US" sz="1200" b="0">
                <a:solidFill>
                  <a:srgbClr val="3333FF"/>
                </a:solidFill>
              </a:rPr>
              <a:t>F0321-OFFICE-WIDE</a:t>
            </a:r>
          </a:p>
        </p:txBody>
      </p:sp>
      <p:pic>
        <p:nvPicPr>
          <p:cNvPr id="2" name="F0321-OFFICE-WIDE">
            <a:hlinkClick r:id="" action="ppaction://media"/>
            <a:extLst>
              <a:ext uri="{FF2B5EF4-FFF2-40B4-BE49-F238E27FC236}">
                <a16:creationId xmlns:a16="http://schemas.microsoft.com/office/drawing/2014/main" id="{4616DB18-096E-45D9-8FA9-7919B1C4461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073728" y="1338262"/>
            <a:ext cx="5749990" cy="3833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54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ite Layout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47700"/>
            <a:ext cx="8629650" cy="610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219" name="Text Box 11"/>
          <p:cNvSpPr txBox="1">
            <a:spLocks noChangeArrowheads="1"/>
          </p:cNvSpPr>
          <p:nvPr/>
        </p:nvSpPr>
        <p:spPr bwMode="auto">
          <a:xfrm>
            <a:off x="2586038" y="142875"/>
            <a:ext cx="3744912" cy="376238"/>
          </a:xfrm>
          <a:prstGeom prst="rect">
            <a:avLst/>
          </a:prstGeom>
          <a:gradFill rotWithShape="1">
            <a:gsLst>
              <a:gs pos="0">
                <a:srgbClr val="000047"/>
              </a:gs>
              <a:gs pos="50000">
                <a:srgbClr val="000099"/>
              </a:gs>
              <a:gs pos="100000">
                <a:srgbClr val="000047"/>
              </a:gs>
            </a:gsLst>
            <a:lin ang="5400000" scaled="1"/>
          </a:gra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17000"/>
              </a:lnSpc>
              <a:spcAft>
                <a:spcPts val="1250"/>
              </a:spcAft>
              <a:buClr>
                <a:srgbClr val="FFFFFF"/>
              </a:buClr>
              <a:buSzPct val="30000"/>
              <a:buFont typeface="StarSymbol"/>
              <a:buBlip>
                <a:blip r:embed="rId4"/>
              </a:buBlip>
              <a:defRPr sz="2500">
                <a:solidFill>
                  <a:srgbClr val="FFFFFF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lnSpc>
                <a:spcPct val="117000"/>
              </a:lnSpc>
              <a:spcAft>
                <a:spcPts val="1000"/>
              </a:spcAft>
              <a:buClr>
                <a:srgbClr val="FFFFFF"/>
              </a:buClr>
              <a:buSzPct val="35000"/>
              <a:buFont typeface="StarSymbol"/>
              <a:buBlip>
                <a:blip r:embed="rId4"/>
              </a:buBlip>
              <a:defRPr sz="2300">
                <a:solidFill>
                  <a:srgbClr val="FFFFFF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lnSpc>
                <a:spcPct val="117000"/>
              </a:lnSpc>
              <a:spcAft>
                <a:spcPts val="750"/>
              </a:spcAft>
              <a:buClr>
                <a:srgbClr val="FFFFFF"/>
              </a:buClr>
              <a:buSzPct val="35000"/>
              <a:buFont typeface="StarSymbol"/>
              <a:buBlip>
                <a:blip r:embed="rId4"/>
              </a:buBlip>
              <a:defRPr sz="2100">
                <a:solidFill>
                  <a:srgbClr val="FFFFFF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lnSpc>
                <a:spcPct val="117000"/>
              </a:lnSpc>
              <a:spcAft>
                <a:spcPts val="500"/>
              </a:spcAft>
              <a:buClr>
                <a:srgbClr val="FFFFFF"/>
              </a:buClr>
              <a:buSzPct val="35000"/>
              <a:buFont typeface="StarSymbol"/>
              <a:buBlip>
                <a:blip r:embed="rId4"/>
              </a:buBlip>
              <a:defRPr sz="2000">
                <a:solidFill>
                  <a:srgbClr val="FFFFFF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lnSpc>
                <a:spcPct val="117000"/>
              </a:lnSpc>
              <a:spcAft>
                <a:spcPts val="250"/>
              </a:spcAft>
              <a:buClr>
                <a:srgbClr val="FFFFFF"/>
              </a:buClr>
              <a:buSzPct val="35000"/>
              <a:buFont typeface="StarSymbol"/>
              <a:buBlip>
                <a:blip r:embed="rId4"/>
              </a:buBlip>
              <a:defRPr sz="2000">
                <a:solidFill>
                  <a:srgbClr val="FFFFFF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117000"/>
              </a:lnSpc>
              <a:spcBef>
                <a:spcPct val="0"/>
              </a:spcBef>
              <a:spcAft>
                <a:spcPts val="250"/>
              </a:spcAft>
              <a:buClr>
                <a:srgbClr val="FFFFFF"/>
              </a:buClr>
              <a:buSzPct val="35000"/>
              <a:buFont typeface="StarSymbol"/>
              <a:buBlip>
                <a:blip r:embed="rId4"/>
              </a:buBlip>
              <a:defRPr sz="2000">
                <a:solidFill>
                  <a:srgbClr val="FFFFFF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117000"/>
              </a:lnSpc>
              <a:spcBef>
                <a:spcPct val="0"/>
              </a:spcBef>
              <a:spcAft>
                <a:spcPts val="250"/>
              </a:spcAft>
              <a:buClr>
                <a:srgbClr val="FFFFFF"/>
              </a:buClr>
              <a:buSzPct val="35000"/>
              <a:buFont typeface="StarSymbol"/>
              <a:buBlip>
                <a:blip r:embed="rId4"/>
              </a:buBlip>
              <a:defRPr sz="2000">
                <a:solidFill>
                  <a:srgbClr val="FFFFFF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117000"/>
              </a:lnSpc>
              <a:spcBef>
                <a:spcPct val="0"/>
              </a:spcBef>
              <a:spcAft>
                <a:spcPts val="250"/>
              </a:spcAft>
              <a:buClr>
                <a:srgbClr val="FFFFFF"/>
              </a:buClr>
              <a:buSzPct val="35000"/>
              <a:buFont typeface="StarSymbol"/>
              <a:buBlip>
                <a:blip r:embed="rId4"/>
              </a:buBlip>
              <a:defRPr sz="2000">
                <a:solidFill>
                  <a:srgbClr val="FFFFFF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117000"/>
              </a:lnSpc>
              <a:spcBef>
                <a:spcPct val="0"/>
              </a:spcBef>
              <a:spcAft>
                <a:spcPts val="250"/>
              </a:spcAft>
              <a:buClr>
                <a:srgbClr val="FFFFFF"/>
              </a:buClr>
              <a:buSzPct val="35000"/>
              <a:buFont typeface="StarSymbol"/>
              <a:buBlip>
                <a:blip r:embed="rId4"/>
              </a:buBlip>
              <a:defRPr sz="2000">
                <a:solidFill>
                  <a:srgbClr val="FFFFFF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2011 ICLRT Site Layout</a:t>
            </a:r>
          </a:p>
        </p:txBody>
      </p:sp>
    </p:spTree>
    <p:extLst>
      <p:ext uri="{BB962C8B-B14F-4D97-AF65-F5344CB8AC3E}">
        <p14:creationId xmlns:p14="http://schemas.microsoft.com/office/powerpoint/2010/main" val="128039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11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19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3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27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1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4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35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 descr="strip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15" name="Line 3"/>
          <p:cNvSpPr>
            <a:spLocks noChangeShapeType="1"/>
          </p:cNvSpPr>
          <p:nvPr/>
        </p:nvSpPr>
        <p:spPr bwMode="auto">
          <a:xfrm>
            <a:off x="1447800" y="6586538"/>
            <a:ext cx="652780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1316" name="Line 4"/>
          <p:cNvSpPr>
            <a:spLocks noChangeShapeType="1"/>
          </p:cNvSpPr>
          <p:nvPr/>
        </p:nvSpPr>
        <p:spPr bwMode="auto">
          <a:xfrm>
            <a:off x="1992313" y="6715125"/>
            <a:ext cx="586740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1317" name="Oval 5"/>
          <p:cNvSpPr>
            <a:spLocks noChangeArrowheads="1"/>
          </p:cNvSpPr>
          <p:nvPr/>
        </p:nvSpPr>
        <p:spPr bwMode="auto">
          <a:xfrm rot="5400000">
            <a:off x="1411288" y="6548438"/>
            <a:ext cx="74612" cy="74612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lIns="91354" tIns="45678" rIns="91354" bIns="45678" anchor="ctr"/>
          <a:lstStyle>
            <a:lvl1pPr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1318" name="Oval 6"/>
          <p:cNvSpPr>
            <a:spLocks noChangeArrowheads="1"/>
          </p:cNvSpPr>
          <p:nvPr/>
        </p:nvSpPr>
        <p:spPr bwMode="auto">
          <a:xfrm rot="5400000">
            <a:off x="1944687" y="6677026"/>
            <a:ext cx="74613" cy="74612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lIns="91354" tIns="45678" rIns="91354" bIns="45678" anchor="ctr"/>
          <a:lstStyle>
            <a:lvl1pPr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41319" name="Picture 7" descr="largeBlueW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451600"/>
            <a:ext cx="1600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838200" y="6629400"/>
            <a:ext cx="381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 anchor="ctr"/>
          <a:lstStyle>
            <a:lvl1pPr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A9F5A1D-F763-401B-BD0D-C7A99AEC147F}" type="slidenum">
              <a:rPr kumimoji="0" lang="en-US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ctr" defTabSz="9128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200" b="1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1321" name="Text Box 9"/>
          <p:cNvSpPr txBox="1">
            <a:spLocks noChangeArrowheads="1"/>
          </p:cNvSpPr>
          <p:nvPr/>
        </p:nvSpPr>
        <p:spPr bwMode="auto">
          <a:xfrm>
            <a:off x="735013" y="685800"/>
            <a:ext cx="83820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>
            <a:spAutoFit/>
          </a:bodyPr>
          <a:lstStyle>
            <a:lvl1pPr marL="342900" indent="-342900"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The lightning-triggering facility at Camp Blanding, Florida, was established in 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1993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by the Electric Power Research Institute (EPRI) and Power Technologies, Inc. (PTI). Since September 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1994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the facility has been operated by the University of Florida (UF). Over 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40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researchers (excluding UF faculty, students, and staff) from 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15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countries representing 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continents have performed experiments at Camp Blanding concerned with various aspects of atmospheric electricity, lightning, and lightning protection. 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Since 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1995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the Camp Blanding facility has been referred to as the International Center for Lightning Research and Testing (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ICLRT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). Presently it is jointly operated by UF and Florida Institute of Technology (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FIT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) and additionally includes the Lightning Observatory in Gainesville (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LOG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).</a:t>
            </a:r>
          </a:p>
        </p:txBody>
      </p:sp>
      <p:sp>
        <p:nvSpPr>
          <p:cNvPr id="141322" name="Line 10"/>
          <p:cNvSpPr>
            <a:spLocks noChangeShapeType="1"/>
          </p:cNvSpPr>
          <p:nvPr/>
        </p:nvSpPr>
        <p:spPr bwMode="auto">
          <a:xfrm>
            <a:off x="1066800" y="533400"/>
            <a:ext cx="80772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1323" name="Text Box 11"/>
          <p:cNvSpPr txBox="1">
            <a:spLocks noChangeArrowheads="1"/>
          </p:cNvSpPr>
          <p:nvPr/>
        </p:nvSpPr>
        <p:spPr bwMode="auto">
          <a:xfrm>
            <a:off x="762000" y="0"/>
            <a:ext cx="7467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>
            <a:spAutoFit/>
          </a:bodyPr>
          <a:lstStyle>
            <a:lvl1pPr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  The International Center for Lightning Research and Testing (ICLRT) at</a:t>
            </a:r>
          </a:p>
          <a:p>
            <a:pPr marL="0" marR="0" lvl="0" indent="0" algn="just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  Camp Blanding, Florida (http://www.lightning.ece.ufl.edu)</a:t>
            </a:r>
          </a:p>
        </p:txBody>
      </p:sp>
    </p:spTree>
    <p:extLst>
      <p:ext uri="{BB962C8B-B14F-4D97-AF65-F5344CB8AC3E}">
        <p14:creationId xmlns:p14="http://schemas.microsoft.com/office/powerpoint/2010/main" val="9418513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8"/>
          <p:cNvSpPr>
            <a:spLocks noChangeArrowheads="1"/>
          </p:cNvSpPr>
          <p:nvPr/>
        </p:nvSpPr>
        <p:spPr bwMode="auto">
          <a:xfrm>
            <a:off x="838200" y="6629400"/>
            <a:ext cx="381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 anchor="ctr"/>
          <a:lstStyle>
            <a:lvl1pPr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64BC020-6982-4A31-A4A2-E0C1677F1EBC}" type="slidenum">
              <a:rPr kumimoji="0" lang="en-US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ctr" defTabSz="9128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200" b="1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3363" name="Line 10"/>
          <p:cNvSpPr>
            <a:spLocks noChangeShapeType="1"/>
          </p:cNvSpPr>
          <p:nvPr/>
        </p:nvSpPr>
        <p:spPr bwMode="auto">
          <a:xfrm>
            <a:off x="1066800" y="533400"/>
            <a:ext cx="80772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54" tIns="45678" rIns="91354" bIns="45678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3364" name="Text Box 11"/>
          <p:cNvSpPr txBox="1">
            <a:spLocks noChangeArrowheads="1"/>
          </p:cNvSpPr>
          <p:nvPr/>
        </p:nvSpPr>
        <p:spPr bwMode="auto">
          <a:xfrm>
            <a:off x="762000" y="0"/>
            <a:ext cx="7467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>
            <a:spAutoFit/>
          </a:bodyPr>
          <a:lstStyle>
            <a:lvl1pPr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  The International Center for Lightning Research and Testing (ICLRT) at</a:t>
            </a:r>
          </a:p>
          <a:p>
            <a:pPr marL="0" marR="0" lvl="0" indent="0" algn="just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  Camp Blanding, Florida (http://www.lightning.ece.ufl.edu)</a:t>
            </a:r>
          </a:p>
        </p:txBody>
      </p:sp>
      <p:sp>
        <p:nvSpPr>
          <p:cNvPr id="143365" name="TextBox 11"/>
          <p:cNvSpPr txBox="1">
            <a:spLocks noChangeArrowheads="1"/>
          </p:cNvSpPr>
          <p:nvPr/>
        </p:nvSpPr>
        <p:spPr bwMode="auto">
          <a:xfrm>
            <a:off x="762000" y="533400"/>
            <a:ext cx="3848100" cy="598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>
            <a:spAutoFit/>
          </a:bodyPr>
          <a:lstStyle>
            <a:lvl1pPr marL="342900" indent="-342900"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1" i="0" u="sng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Australia:</a:t>
            </a: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	M. Darveniza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500" b="0" i="0" u="none" strike="noStrike" kern="1200" cap="none" spc="0" normalizeH="0" baseline="0" noProof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1" i="0" u="sng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Austria:</a:t>
            </a: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		G. Diendorfer,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		M. Mair	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500" b="1" i="0" u="sng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1" i="0" u="sng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Canada:</a:t>
            </a:r>
            <a:r>
              <a:rPr kumimoji="0" lang="en-US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	</a:t>
            </a: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H. Mercure,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		S. Cyr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500" b="0" i="0" u="none" strike="noStrike" kern="1200" cap="none" spc="0" normalizeH="0" baseline="0" noProof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1" i="0" u="sng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France:</a:t>
            </a:r>
            <a:r>
              <a:rPr kumimoji="0" lang="en-US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	A. Eybert-Berard,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       		J. P. Berlandis,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		B. Bador,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		P. Lalande,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       		P. Laroche, 	 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       		S. Chauzy,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       		S. Soula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		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1" i="0" u="sng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Germany:</a:t>
            </a:r>
            <a:r>
              <a:rPr kumimoji="0" lang="en-US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J. Kallweit,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	  	J. Schoene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500" b="0" i="0" u="none" strike="noStrike" kern="1200" cap="none" spc="0" normalizeH="0" baseline="0" noProof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1" i="0" u="sng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Iran:</a:t>
            </a:r>
            <a:r>
              <a:rPr kumimoji="0" lang="en-US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	R. Moini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500" b="0" i="0" u="none" strike="noStrike" kern="1200" cap="none" spc="0" normalizeH="0" baseline="0" noProof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1" i="0" u="sng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Italy:</a:t>
            </a:r>
            <a:r>
              <a:rPr kumimoji="0" lang="en-US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	C. A. Nucci,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   		S. Guerrieri,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   		M. Paolone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00" b="0" i="0" u="none" strike="noStrike" kern="1200" cap="none" spc="0" normalizeH="0" baseline="0" noProof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3366" name="TextBox 11"/>
          <p:cNvSpPr txBox="1">
            <a:spLocks noChangeArrowheads="1"/>
          </p:cNvSpPr>
          <p:nvPr/>
        </p:nvSpPr>
        <p:spPr bwMode="auto">
          <a:xfrm>
            <a:off x="5334000" y="555625"/>
            <a:ext cx="3581400" cy="683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4" tIns="45678" rIns="91354" bIns="45678">
            <a:spAutoFit/>
          </a:bodyPr>
          <a:lstStyle>
            <a:lvl1pPr marL="342900" indent="-342900" defTabSz="9128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1" i="0" u="sng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Japan:</a:t>
            </a:r>
            <a:r>
              <a:rPr kumimoji="0" lang="en-US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	D. Wang,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      		M. Miki,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      		S. Yoshida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500" b="1" i="0" u="sng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1" i="0" u="sng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Norway:</a:t>
            </a:r>
            <a:r>
              <a:rPr kumimoji="0" lang="en-US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	H. Hoidalen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500" b="0" i="0" u="none" strike="noStrike" kern="1200" cap="none" spc="0" normalizeH="0" baseline="0" noProof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1" i="0" u="sng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Poland:</a:t>
            </a:r>
            <a:r>
              <a:rPr kumimoji="0" lang="en-US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	K. Chrzan,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       		G. Maslowski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500" b="0" i="0" u="none" strike="noStrike" kern="1200" cap="none" spc="0" normalizeH="0" baseline="0" noProof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1" i="0" u="sng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Russia:</a:t>
            </a:r>
            <a:r>
              <a:rPr kumimoji="0" lang="en-US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	V. Lebedev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500" b="0" i="0" u="none" strike="noStrike" kern="1200" cap="none" spc="0" normalizeH="0" baseline="0" noProof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1" i="0" u="sng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Sri Lanka:</a:t>
            </a:r>
            <a:r>
              <a:rPr kumimoji="0" lang="en-US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P. Liyanage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500" b="0" i="0" u="none" strike="noStrike" kern="1200" cap="none" spc="0" normalizeH="0" baseline="0" noProof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1" i="0" u="sng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Sweden:	</a:t>
            </a:r>
            <a:r>
              <a:rPr kumimoji="0" lang="en-US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V. Cooray,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         		M. Rahman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500" b="0" i="0" u="none" strike="noStrike" kern="1200" cap="none" spc="0" normalizeH="0" baseline="0" noProof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1" i="0" u="sng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Switzerland:</a:t>
            </a:r>
            <a:r>
              <a:rPr kumimoji="0" lang="en-US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F. Rachidi,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	     	M. Rubinstein,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	     	E. Petrache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500" b="0" i="0" u="none" strike="noStrike" kern="1200" cap="none" spc="0" normalizeH="0" baseline="0" noProof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1" i="0" u="sng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USA:</a:t>
            </a:r>
            <a:r>
              <a:rPr kumimoji="0" lang="en-US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	R. Fisher,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(partial) 	 </a:t>
            </a: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G. Schnetzer,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   		C. Weidman,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   		V. Idone,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		W. Beasley,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		H. Christian,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		E.P. Krider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		</a:t>
            </a:r>
          </a:p>
          <a:p>
            <a:pPr marL="342900" marR="0" lvl="0" indent="-34290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46757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Text Box 10"/>
          <p:cNvSpPr txBox="1">
            <a:spLocks noChangeArrowheads="1"/>
          </p:cNvSpPr>
          <p:nvPr/>
        </p:nvSpPr>
        <p:spPr bwMode="auto">
          <a:xfrm>
            <a:off x="304800" y="-31750"/>
            <a:ext cx="83947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1993 - 2014 Triggered-Lightning Experiments at Camp Blanding, Florida</a:t>
            </a:r>
          </a:p>
        </p:txBody>
      </p:sp>
      <p:graphicFrame>
        <p:nvGraphicFramePr>
          <p:cNvPr id="168121" name="Group 185"/>
          <p:cNvGraphicFramePr>
            <a:graphicFrameLocks noGrp="1"/>
          </p:cNvGraphicFramePr>
          <p:nvPr/>
        </p:nvGraphicFramePr>
        <p:xfrm>
          <a:off x="0" y="304800"/>
          <a:ext cx="9143999" cy="6318251"/>
        </p:xfrm>
        <a:graphic>
          <a:graphicData uri="http://schemas.openxmlformats.org/drawingml/2006/table">
            <a:tbl>
              <a:tblPr/>
              <a:tblGrid>
                <a:gridCol w="990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335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980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Year(s)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Rocket Launchers Used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Total Flashes Triggered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Flashes With Return Strokes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Positive or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Bipolar Flashes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Time Period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1993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32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22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-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June 7 – Sept. 21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1994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15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-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August 4 – Sept.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6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1995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14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13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-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June 25 – August 19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6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1996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30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25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-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June 20 – Sept. 11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6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1997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4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48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28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May 24 –  Sept. 26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91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1998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3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34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27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-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May 15, July 24 – Sept. 30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91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1999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30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22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Jan 23, June 26 – Sept. 27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6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2000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30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27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-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June 12 – Sept. 6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6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2001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23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-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July 13 – Sept. 5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46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2002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19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14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-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July 9 – Sept. 13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46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2003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24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12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June 30 – Aug. 15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46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2004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5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3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-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June 23 – July 24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395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8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8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Text Box 10"/>
          <p:cNvSpPr txBox="1">
            <a:spLocks noChangeArrowheads="1"/>
          </p:cNvSpPr>
          <p:nvPr/>
        </p:nvSpPr>
        <p:spPr bwMode="auto">
          <a:xfrm>
            <a:off x="304800" y="-31750"/>
            <a:ext cx="83947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1993 - 2014 Triggered-Lightning Experiments at Camp Blanding, Florida</a:t>
            </a:r>
          </a:p>
        </p:txBody>
      </p:sp>
      <p:graphicFrame>
        <p:nvGraphicFramePr>
          <p:cNvPr id="168121" name="Group 185"/>
          <p:cNvGraphicFramePr>
            <a:graphicFrameLocks noGrp="1"/>
          </p:cNvGraphicFramePr>
          <p:nvPr/>
        </p:nvGraphicFramePr>
        <p:xfrm>
          <a:off x="0" y="304800"/>
          <a:ext cx="9143999" cy="6513516"/>
        </p:xfrm>
        <a:graphic>
          <a:graphicData uri="http://schemas.openxmlformats.org/drawingml/2006/table">
            <a:tbl>
              <a:tblPr/>
              <a:tblGrid>
                <a:gridCol w="990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335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993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Year(s)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Rocket Launchers Used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Total Flashes Triggered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Flashes With Return Strokes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Positive or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Bipolar Flashes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Time Period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2005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8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-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July 2 – August 5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2007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-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July 13 – July 31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2008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7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May 16 – Oct. 9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2009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26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18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Febr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. 19 – August 18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2010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13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12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-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June 5 – 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Sept. 27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2011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16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12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Jan. 25 – Aug. 18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2012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26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19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May 15 – Aug. 21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2013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20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12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-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May 20 – Aug. 17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2014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27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19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-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May 29 – Aug. 15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155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1993-2014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(21* years)</a:t>
                      </a: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itchFamily="34" charset="0"/>
                        <a:ea typeface="ＭＳ Ｐゴシック" pitchFamily="-110" charset="-128"/>
                        <a:cs typeface="+mn-cs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456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323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(71%)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(1.8%)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-110" charset="-128"/>
                        </a:rPr>
                        <a:t>* There was no lightning triggering in 2006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286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8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8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Text Box 3"/>
          <p:cNvSpPr txBox="1">
            <a:spLocks noChangeArrowheads="1"/>
          </p:cNvSpPr>
          <p:nvPr/>
        </p:nvSpPr>
        <p:spPr bwMode="auto">
          <a:xfrm>
            <a:off x="5774576" y="577955"/>
            <a:ext cx="3343409" cy="590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Schematic illustration of the 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equipotential surfaces 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 the lowest 200 m and their interaction with a 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rocket extending a thin grounded wire which transfers  ground potential to an altitude of about 150 m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The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equipotentials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are concentrated geometrically near the tip of the rocket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which means that the electric field is enhanced there. When the field exceeds the critical breakdown value (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 few hundred meters above ground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), an upward leader is launched from the rocket tip.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Adapted from Willett (1992).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762000" y="556473"/>
            <a:ext cx="5012576" cy="5795854"/>
            <a:chOff x="493" y="436"/>
            <a:chExt cx="2979" cy="3424"/>
          </a:xfrm>
        </p:grpSpPr>
        <p:pic>
          <p:nvPicPr>
            <p:cNvPr id="112656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" y="436"/>
              <a:ext cx="2979" cy="3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657" name="Text Box 6"/>
            <p:cNvSpPr txBox="1">
              <a:spLocks noChangeArrowheads="1"/>
            </p:cNvSpPr>
            <p:nvPr/>
          </p:nvSpPr>
          <p:spPr bwMode="auto">
            <a:xfrm>
              <a:off x="2272" y="960"/>
              <a:ext cx="682" cy="165"/>
            </a:xfrm>
            <a:prstGeom prst="rect">
              <a:avLst/>
            </a:prstGeom>
            <a:solidFill>
              <a:srgbClr val="FFFF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572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                              </a:t>
              </a:r>
            </a:p>
          </p:txBody>
        </p:sp>
        <p:sp>
          <p:nvSpPr>
            <p:cNvPr id="112658" name="Text Box 7"/>
            <p:cNvSpPr txBox="1">
              <a:spLocks noChangeArrowheads="1"/>
            </p:cNvSpPr>
            <p:nvPr/>
          </p:nvSpPr>
          <p:spPr bwMode="auto">
            <a:xfrm>
              <a:off x="2282" y="3524"/>
              <a:ext cx="645" cy="164"/>
            </a:xfrm>
            <a:prstGeom prst="rect">
              <a:avLst/>
            </a:prstGeom>
            <a:solidFill>
              <a:srgbClr val="FFFF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572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                            </a:t>
              </a:r>
            </a:p>
          </p:txBody>
        </p:sp>
        <p:sp>
          <p:nvSpPr>
            <p:cNvPr id="112659" name="Text Box 8"/>
            <p:cNvSpPr txBox="1">
              <a:spLocks noChangeArrowheads="1"/>
            </p:cNvSpPr>
            <p:nvPr/>
          </p:nvSpPr>
          <p:spPr bwMode="auto">
            <a:xfrm>
              <a:off x="1124" y="3337"/>
              <a:ext cx="932" cy="3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572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Instrumented</a:t>
              </a:r>
            </a:p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triggering facility</a:t>
              </a:r>
            </a:p>
          </p:txBody>
        </p:sp>
        <p:sp>
          <p:nvSpPr>
            <p:cNvPr id="112660" name="Text Box 9"/>
            <p:cNvSpPr txBox="1">
              <a:spLocks noChangeArrowheads="1"/>
            </p:cNvSpPr>
            <p:nvPr/>
          </p:nvSpPr>
          <p:spPr bwMode="auto">
            <a:xfrm>
              <a:off x="1002" y="2642"/>
              <a:ext cx="110" cy="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572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12661" name="Text Box 10"/>
            <p:cNvSpPr txBox="1">
              <a:spLocks noChangeArrowheads="1"/>
            </p:cNvSpPr>
            <p:nvPr/>
          </p:nvSpPr>
          <p:spPr bwMode="auto">
            <a:xfrm>
              <a:off x="890" y="2416"/>
              <a:ext cx="321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572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wire</a:t>
              </a:r>
            </a:p>
          </p:txBody>
        </p:sp>
      </p:grpSp>
      <p:sp>
        <p:nvSpPr>
          <p:cNvPr id="112645" name="Rectangle 11"/>
          <p:cNvSpPr>
            <a:spLocks noChangeArrowheads="1"/>
          </p:cNvSpPr>
          <p:nvPr/>
        </p:nvSpPr>
        <p:spPr bwMode="auto">
          <a:xfrm>
            <a:off x="-107950" y="6453188"/>
            <a:ext cx="381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44F48AA-CBA8-49C1-8397-0FA6178F11DF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2646" name="Line 12"/>
          <p:cNvSpPr>
            <a:spLocks noChangeShapeType="1"/>
          </p:cNvSpPr>
          <p:nvPr/>
        </p:nvSpPr>
        <p:spPr bwMode="auto">
          <a:xfrm>
            <a:off x="1447800" y="6586538"/>
            <a:ext cx="652780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12647" name="Line 13"/>
          <p:cNvSpPr>
            <a:spLocks noChangeShapeType="1"/>
          </p:cNvSpPr>
          <p:nvPr/>
        </p:nvSpPr>
        <p:spPr bwMode="auto">
          <a:xfrm>
            <a:off x="1992313" y="6715125"/>
            <a:ext cx="586740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pic>
        <p:nvPicPr>
          <p:cNvPr id="112648" name="Picture 14" descr="largeBlueW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451600"/>
            <a:ext cx="1600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49" name="Picture 15" descr="strip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50" name="Line 16"/>
          <p:cNvSpPr>
            <a:spLocks noChangeShapeType="1"/>
          </p:cNvSpPr>
          <p:nvPr/>
        </p:nvSpPr>
        <p:spPr bwMode="auto">
          <a:xfrm>
            <a:off x="1066800" y="457200"/>
            <a:ext cx="80772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12651" name="Rectangle 17"/>
          <p:cNvSpPr>
            <a:spLocks noChangeArrowheads="1"/>
          </p:cNvSpPr>
          <p:nvPr/>
        </p:nvSpPr>
        <p:spPr bwMode="auto">
          <a:xfrm>
            <a:off x="838200" y="6629400"/>
            <a:ext cx="381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F22E4D4-B1C3-417E-A10D-46E7B64B3467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2652" name="Rectangle 19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4400" b="0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2653" name="Text Box 20"/>
          <p:cNvSpPr txBox="1">
            <a:spLocks noChangeArrowheads="1"/>
          </p:cNvSpPr>
          <p:nvPr/>
        </p:nvSpPr>
        <p:spPr bwMode="auto">
          <a:xfrm>
            <a:off x="624638" y="53866"/>
            <a:ext cx="66889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       </a:t>
            </a: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Rocket-and-wire lightning triggering technique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12654" name="Oval 6"/>
          <p:cNvSpPr>
            <a:spLocks noChangeArrowheads="1"/>
          </p:cNvSpPr>
          <p:nvPr/>
        </p:nvSpPr>
        <p:spPr bwMode="auto">
          <a:xfrm rot="5400000">
            <a:off x="1944687" y="6677026"/>
            <a:ext cx="74613" cy="74612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2655" name="Oval 4"/>
          <p:cNvSpPr>
            <a:spLocks noChangeArrowheads="1"/>
          </p:cNvSpPr>
          <p:nvPr/>
        </p:nvSpPr>
        <p:spPr bwMode="auto">
          <a:xfrm rot="5400000">
            <a:off x="1411288" y="6548438"/>
            <a:ext cx="74612" cy="74612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E828FC-03B6-4D97-8250-C489E82E6C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1551" y="4554375"/>
            <a:ext cx="12193" cy="158510"/>
          </a:xfrm>
          <a:prstGeom prst="rect">
            <a:avLst/>
          </a:prstGeom>
        </p:spPr>
      </p:pic>
      <p:pic>
        <p:nvPicPr>
          <p:cNvPr id="22" name="Picture 20">
            <a:extLst>
              <a:ext uri="{FF2B5EF4-FFF2-40B4-BE49-F238E27FC236}">
                <a16:creationId xmlns:a16="http://schemas.microsoft.com/office/drawing/2014/main" id="{BAA882ED-62E6-4037-8DEA-A81A4DF16B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41" y="545263"/>
            <a:ext cx="1236703" cy="444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BFF92E4-2B7D-47DC-8D81-F71AD5FFE318}"/>
              </a:ext>
            </a:extLst>
          </p:cNvPr>
          <p:cNvSpPr txBox="1"/>
          <p:nvPr/>
        </p:nvSpPr>
        <p:spPr>
          <a:xfrm>
            <a:off x="2226444" y="556473"/>
            <a:ext cx="2955155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+mn-cs"/>
              </a:rPr>
              <a:t>    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+mn-cs"/>
              </a:rPr>
              <a:t>E</a:t>
            </a:r>
            <a:r>
              <a:rPr kumimoji="0" lang="en-US" sz="2000" b="0" i="0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+mn-cs"/>
              </a:rPr>
              <a:t>z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+mn-cs"/>
              </a:rPr>
              <a:t> = -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+mn-cs"/>
              </a:rPr>
              <a:t>Δ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+mn-cs"/>
              </a:rPr>
              <a:t>V/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+mn-cs"/>
              </a:rPr>
              <a:t>Δ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+mn-cs"/>
              </a:rPr>
              <a:t>z</a:t>
            </a:r>
          </a:p>
        </p:txBody>
      </p:sp>
    </p:spTree>
    <p:extLst>
      <p:ext uri="{BB962C8B-B14F-4D97-AF65-F5344CB8AC3E}">
        <p14:creationId xmlns:p14="http://schemas.microsoft.com/office/powerpoint/2010/main" val="40775095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Picture 2" descr="strip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9267" name="Line 3"/>
          <p:cNvSpPr>
            <a:spLocks noChangeShapeType="1"/>
          </p:cNvSpPr>
          <p:nvPr/>
        </p:nvSpPr>
        <p:spPr bwMode="auto">
          <a:xfrm>
            <a:off x="1447800" y="6586538"/>
            <a:ext cx="652780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9268" name="Line 4"/>
          <p:cNvSpPr>
            <a:spLocks noChangeShapeType="1"/>
          </p:cNvSpPr>
          <p:nvPr/>
        </p:nvSpPr>
        <p:spPr bwMode="auto">
          <a:xfrm>
            <a:off x="1992313" y="6715125"/>
            <a:ext cx="586740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9269" name="Oval 5"/>
          <p:cNvSpPr>
            <a:spLocks noChangeArrowheads="1"/>
          </p:cNvSpPr>
          <p:nvPr/>
        </p:nvSpPr>
        <p:spPr bwMode="auto">
          <a:xfrm rot="5400000">
            <a:off x="1411288" y="6548438"/>
            <a:ext cx="74612" cy="74612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9270" name="Oval 6"/>
          <p:cNvSpPr>
            <a:spLocks noChangeArrowheads="1"/>
          </p:cNvSpPr>
          <p:nvPr/>
        </p:nvSpPr>
        <p:spPr bwMode="auto">
          <a:xfrm rot="5400000">
            <a:off x="1944687" y="6677026"/>
            <a:ext cx="74613" cy="74612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39271" name="Picture 7" descr="largeBlueW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451600"/>
            <a:ext cx="1600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9272" name="Line 8"/>
          <p:cNvSpPr>
            <a:spLocks noChangeShapeType="1"/>
          </p:cNvSpPr>
          <p:nvPr/>
        </p:nvSpPr>
        <p:spPr bwMode="auto">
          <a:xfrm>
            <a:off x="1066800" y="304800"/>
            <a:ext cx="80772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838200" y="6629400"/>
            <a:ext cx="381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974BD8E-C31C-42EE-A2F5-DD3C5CCB299F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39274" name="Picture 10" descr="rockets (3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838" y="419100"/>
            <a:ext cx="4170362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9275" name="Text Box 11"/>
          <p:cNvSpPr txBox="1">
            <a:spLocks noChangeArrowheads="1"/>
          </p:cNvSpPr>
          <p:nvPr/>
        </p:nvSpPr>
        <p:spPr bwMode="auto">
          <a:xfrm>
            <a:off x="1066800" y="5994400"/>
            <a:ext cx="7315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342900" marR="0" lvl="0" indent="-34290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Fiberglass rocket with a spool of Kevlar-coated copper wire.</a:t>
            </a:r>
          </a:p>
        </p:txBody>
      </p:sp>
      <p:sp>
        <p:nvSpPr>
          <p:cNvPr id="139276" name="Text Box 12"/>
          <p:cNvSpPr txBox="1">
            <a:spLocks noChangeArrowheads="1"/>
          </p:cNvSpPr>
          <p:nvPr/>
        </p:nvSpPr>
        <p:spPr bwMode="auto">
          <a:xfrm>
            <a:off x="762000" y="0"/>
            <a:ext cx="7467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ju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ICLRT</a:t>
            </a:r>
          </a:p>
        </p:txBody>
      </p:sp>
      <p:grpSp>
        <p:nvGrpSpPr>
          <p:cNvPr id="139277" name="Group 13"/>
          <p:cNvGrpSpPr>
            <a:grpSpLocks/>
          </p:cNvGrpSpPr>
          <p:nvPr/>
        </p:nvGrpSpPr>
        <p:grpSpPr bwMode="auto">
          <a:xfrm>
            <a:off x="2908300" y="698500"/>
            <a:ext cx="3416300" cy="4406900"/>
            <a:chOff x="1832" y="440"/>
            <a:chExt cx="2152" cy="2776"/>
          </a:xfrm>
        </p:grpSpPr>
        <p:sp>
          <p:nvSpPr>
            <p:cNvPr id="139278" name="AutoShape 14"/>
            <p:cNvSpPr>
              <a:spLocks/>
            </p:cNvSpPr>
            <p:nvPr/>
          </p:nvSpPr>
          <p:spPr bwMode="auto">
            <a:xfrm>
              <a:off x="2544" y="440"/>
              <a:ext cx="136" cy="2736"/>
            </a:xfrm>
            <a:prstGeom prst="leftBrace">
              <a:avLst>
                <a:gd name="adj1" fmla="val 167647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572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39279" name="Line 15"/>
            <p:cNvSpPr>
              <a:spLocks noChangeShapeType="1"/>
            </p:cNvSpPr>
            <p:nvPr/>
          </p:nvSpPr>
          <p:spPr bwMode="auto">
            <a:xfrm flipH="1">
              <a:off x="2976" y="2784"/>
              <a:ext cx="576" cy="2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 type="triangle" w="med" len="med"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39280" name="Line 16"/>
            <p:cNvSpPr>
              <a:spLocks noChangeShapeType="1"/>
            </p:cNvSpPr>
            <p:nvPr/>
          </p:nvSpPr>
          <p:spPr bwMode="auto">
            <a:xfrm flipH="1">
              <a:off x="3072" y="3024"/>
              <a:ext cx="432" cy="192"/>
            </a:xfrm>
            <a:prstGeom prst="line">
              <a:avLst/>
            </a:prstGeom>
            <a:noFill/>
            <a:ln w="41275">
              <a:solidFill>
                <a:schemeClr val="tx1"/>
              </a:solidFill>
              <a:round/>
              <a:headEnd/>
              <a:tailEnd type="arrow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39281" name="Oval 17"/>
            <p:cNvSpPr>
              <a:spLocks noChangeArrowheads="1"/>
            </p:cNvSpPr>
            <p:nvPr/>
          </p:nvSpPr>
          <p:spPr bwMode="auto">
            <a:xfrm>
              <a:off x="3464" y="300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572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39282" name="Text Box 18"/>
            <p:cNvSpPr txBox="1">
              <a:spLocks noChangeArrowheads="1"/>
            </p:cNvSpPr>
            <p:nvPr/>
          </p:nvSpPr>
          <p:spPr bwMode="auto">
            <a:xfrm>
              <a:off x="3350" y="2496"/>
              <a:ext cx="634" cy="4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572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342900" marR="0" lvl="0" indent="-34290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Wire </a:t>
              </a:r>
            </a:p>
            <a:p>
              <a:pPr marL="342900" marR="0" lvl="0" indent="-34290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spool</a:t>
              </a:r>
            </a:p>
          </p:txBody>
        </p:sp>
        <p:sp>
          <p:nvSpPr>
            <p:cNvPr id="139283" name="Text Box 19"/>
            <p:cNvSpPr txBox="1">
              <a:spLocks noChangeArrowheads="1"/>
            </p:cNvSpPr>
            <p:nvPr/>
          </p:nvSpPr>
          <p:spPr bwMode="auto">
            <a:xfrm>
              <a:off x="1832" y="1582"/>
              <a:ext cx="634" cy="4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572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342900" marR="0" lvl="0" indent="-34290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1-m</a:t>
              </a:r>
            </a:p>
            <a:p>
              <a:pPr marL="342900" marR="0" lvl="0" indent="-34290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Rocket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8549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Text Box 2"/>
          <p:cNvSpPr txBox="1">
            <a:spLocks noChangeArrowheads="1"/>
          </p:cNvSpPr>
          <p:nvPr/>
        </p:nvSpPr>
        <p:spPr bwMode="auto">
          <a:xfrm>
            <a:off x="777990" y="5810777"/>
            <a:ext cx="836601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Sequence of events in </a:t>
            </a: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classical</a:t>
            </a: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(grounded-wire) negative rocket-triggered lightning (</a:t>
            </a: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rocket is needed only to extend the wire to a height of a few hundred meters</a:t>
            </a: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). Adapted from Rakov (1999).</a:t>
            </a:r>
          </a:p>
        </p:txBody>
      </p:sp>
      <p:grpSp>
        <p:nvGrpSpPr>
          <p:cNvPr id="114691" name="Group 4"/>
          <p:cNvGrpSpPr>
            <a:grpSpLocks/>
          </p:cNvGrpSpPr>
          <p:nvPr/>
        </p:nvGrpSpPr>
        <p:grpSpPr bwMode="auto">
          <a:xfrm>
            <a:off x="677863" y="457200"/>
            <a:ext cx="8466137" cy="5386388"/>
            <a:chOff x="427" y="288"/>
            <a:chExt cx="5333" cy="3393"/>
          </a:xfrm>
        </p:grpSpPr>
        <p:sp>
          <p:nvSpPr>
            <p:cNvPr id="114698" name="Line 5"/>
            <p:cNvSpPr>
              <a:spLocks noChangeShapeType="1"/>
            </p:cNvSpPr>
            <p:nvPr/>
          </p:nvSpPr>
          <p:spPr bwMode="auto">
            <a:xfrm>
              <a:off x="480" y="288"/>
              <a:ext cx="5280" cy="0"/>
            </a:xfrm>
            <a:prstGeom prst="line">
              <a:avLst/>
            </a:prstGeom>
            <a:noFill/>
            <a:ln w="19050">
              <a:solidFill>
                <a:srgbClr val="FF4A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endParaRPr>
            </a:p>
          </p:txBody>
        </p:sp>
        <p:pic>
          <p:nvPicPr>
            <p:cNvPr id="114699" name="Picture 6" descr="sequence of events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" y="639"/>
              <a:ext cx="4894" cy="3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4700" name="Group 7"/>
            <p:cNvGrpSpPr>
              <a:grpSpLocks/>
            </p:cNvGrpSpPr>
            <p:nvPr/>
          </p:nvGrpSpPr>
          <p:grpSpPr bwMode="auto">
            <a:xfrm>
              <a:off x="1772" y="750"/>
              <a:ext cx="3002" cy="1752"/>
              <a:chOff x="1772" y="750"/>
              <a:chExt cx="3002" cy="1752"/>
            </a:xfrm>
          </p:grpSpPr>
          <p:sp>
            <p:nvSpPr>
              <p:cNvPr id="114713" name="Freeform 8"/>
              <p:cNvSpPr>
                <a:spLocks/>
              </p:cNvSpPr>
              <p:nvPr/>
            </p:nvSpPr>
            <p:spPr bwMode="auto">
              <a:xfrm>
                <a:off x="1772" y="1868"/>
                <a:ext cx="43" cy="192"/>
              </a:xfrm>
              <a:custGeom>
                <a:avLst/>
                <a:gdLst>
                  <a:gd name="T0" fmla="*/ 5 w 44"/>
                  <a:gd name="T1" fmla="*/ 0 h 174"/>
                  <a:gd name="T2" fmla="*/ 2 w 44"/>
                  <a:gd name="T3" fmla="*/ 413 h 174"/>
                  <a:gd name="T4" fmla="*/ 19 w 44"/>
                  <a:gd name="T5" fmla="*/ 1706 h 174"/>
                  <a:gd name="T6" fmla="*/ 22 w 44"/>
                  <a:gd name="T7" fmla="*/ 2740 h 174"/>
                  <a:gd name="T8" fmla="*/ 22 w 44"/>
                  <a:gd name="T9" fmla="*/ 3023 h 1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174"/>
                  <a:gd name="T17" fmla="*/ 44 w 44"/>
                  <a:gd name="T18" fmla="*/ 174 h 1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174">
                    <a:moveTo>
                      <a:pt x="5" y="0"/>
                    </a:moveTo>
                    <a:cubicBezTo>
                      <a:pt x="2" y="4"/>
                      <a:pt x="0" y="8"/>
                      <a:pt x="2" y="24"/>
                    </a:cubicBezTo>
                    <a:cubicBezTo>
                      <a:pt x="4" y="40"/>
                      <a:pt x="13" y="77"/>
                      <a:pt x="19" y="99"/>
                    </a:cubicBezTo>
                    <a:cubicBezTo>
                      <a:pt x="25" y="121"/>
                      <a:pt x="36" y="146"/>
                      <a:pt x="40" y="158"/>
                    </a:cubicBezTo>
                    <a:cubicBezTo>
                      <a:pt x="44" y="170"/>
                      <a:pt x="42" y="172"/>
                      <a:pt x="41" y="174"/>
                    </a:cubicBezTo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itchFamily="34" charset="-128"/>
                  <a:cs typeface="+mn-cs"/>
                </a:endParaRPr>
              </a:p>
            </p:txBody>
          </p:sp>
          <p:sp>
            <p:nvSpPr>
              <p:cNvPr id="114714" name="Freeform 9"/>
              <p:cNvSpPr>
                <a:spLocks/>
              </p:cNvSpPr>
              <p:nvPr/>
            </p:nvSpPr>
            <p:spPr bwMode="auto">
              <a:xfrm rot="-8682105">
                <a:off x="1802" y="1729"/>
                <a:ext cx="64" cy="230"/>
              </a:xfrm>
              <a:custGeom>
                <a:avLst/>
                <a:gdLst>
                  <a:gd name="T0" fmla="*/ 258047 w 44"/>
                  <a:gd name="T1" fmla="*/ 0 h 174"/>
                  <a:gd name="T2" fmla="*/ 107984 w 44"/>
                  <a:gd name="T3" fmla="*/ 79661 h 174"/>
                  <a:gd name="T4" fmla="*/ 1022646 w 44"/>
                  <a:gd name="T5" fmla="*/ 324805 h 174"/>
                  <a:gd name="T6" fmla="*/ 2068400 w 44"/>
                  <a:gd name="T7" fmla="*/ 515526 h 174"/>
                  <a:gd name="T8" fmla="*/ 2163615 w 44"/>
                  <a:gd name="T9" fmla="*/ 568647 h 1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174"/>
                  <a:gd name="T17" fmla="*/ 44 w 44"/>
                  <a:gd name="T18" fmla="*/ 174 h 1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174">
                    <a:moveTo>
                      <a:pt x="5" y="0"/>
                    </a:moveTo>
                    <a:cubicBezTo>
                      <a:pt x="2" y="4"/>
                      <a:pt x="0" y="8"/>
                      <a:pt x="2" y="24"/>
                    </a:cubicBezTo>
                    <a:cubicBezTo>
                      <a:pt x="4" y="40"/>
                      <a:pt x="13" y="77"/>
                      <a:pt x="19" y="99"/>
                    </a:cubicBezTo>
                    <a:cubicBezTo>
                      <a:pt x="25" y="121"/>
                      <a:pt x="36" y="146"/>
                      <a:pt x="40" y="158"/>
                    </a:cubicBezTo>
                    <a:cubicBezTo>
                      <a:pt x="44" y="170"/>
                      <a:pt x="42" y="172"/>
                      <a:pt x="41" y="174"/>
                    </a:cubicBezTo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itchFamily="34" charset="-128"/>
                  <a:cs typeface="+mn-cs"/>
                </a:endParaRPr>
              </a:p>
            </p:txBody>
          </p:sp>
          <p:sp>
            <p:nvSpPr>
              <p:cNvPr id="114715" name="Freeform 10"/>
              <p:cNvSpPr>
                <a:spLocks/>
              </p:cNvSpPr>
              <p:nvPr/>
            </p:nvSpPr>
            <p:spPr bwMode="auto">
              <a:xfrm>
                <a:off x="2510" y="760"/>
                <a:ext cx="85" cy="1310"/>
              </a:xfrm>
              <a:custGeom>
                <a:avLst/>
                <a:gdLst>
                  <a:gd name="T0" fmla="*/ 66 w 85"/>
                  <a:gd name="T1" fmla="*/ 0 h 1310"/>
                  <a:gd name="T2" fmla="*/ 68 w 85"/>
                  <a:gd name="T3" fmla="*/ 46 h 1310"/>
                  <a:gd name="T4" fmla="*/ 70 w 85"/>
                  <a:gd name="T5" fmla="*/ 80 h 1310"/>
                  <a:gd name="T6" fmla="*/ 76 w 85"/>
                  <a:gd name="T7" fmla="*/ 124 h 1310"/>
                  <a:gd name="T8" fmla="*/ 82 w 85"/>
                  <a:gd name="T9" fmla="*/ 196 h 1310"/>
                  <a:gd name="T10" fmla="*/ 84 w 85"/>
                  <a:gd name="T11" fmla="*/ 250 h 1310"/>
                  <a:gd name="T12" fmla="*/ 74 w 85"/>
                  <a:gd name="T13" fmla="*/ 324 h 1310"/>
                  <a:gd name="T14" fmla="*/ 56 w 85"/>
                  <a:gd name="T15" fmla="*/ 402 h 1310"/>
                  <a:gd name="T16" fmla="*/ 32 w 85"/>
                  <a:gd name="T17" fmla="*/ 488 h 1310"/>
                  <a:gd name="T18" fmla="*/ 6 w 85"/>
                  <a:gd name="T19" fmla="*/ 576 h 1310"/>
                  <a:gd name="T20" fmla="*/ 0 w 85"/>
                  <a:gd name="T21" fmla="*/ 648 h 1310"/>
                  <a:gd name="T22" fmla="*/ 4 w 85"/>
                  <a:gd name="T23" fmla="*/ 704 h 1310"/>
                  <a:gd name="T24" fmla="*/ 14 w 85"/>
                  <a:gd name="T25" fmla="*/ 766 h 1310"/>
                  <a:gd name="T26" fmla="*/ 38 w 85"/>
                  <a:gd name="T27" fmla="*/ 830 h 1310"/>
                  <a:gd name="T28" fmla="*/ 54 w 85"/>
                  <a:gd name="T29" fmla="*/ 888 h 1310"/>
                  <a:gd name="T30" fmla="*/ 74 w 85"/>
                  <a:gd name="T31" fmla="*/ 936 h 1310"/>
                  <a:gd name="T32" fmla="*/ 70 w 85"/>
                  <a:gd name="T33" fmla="*/ 996 h 1310"/>
                  <a:gd name="T34" fmla="*/ 52 w 85"/>
                  <a:gd name="T35" fmla="*/ 1072 h 1310"/>
                  <a:gd name="T36" fmla="*/ 32 w 85"/>
                  <a:gd name="T37" fmla="*/ 1156 h 1310"/>
                  <a:gd name="T38" fmla="*/ 16 w 85"/>
                  <a:gd name="T39" fmla="*/ 1214 h 1310"/>
                  <a:gd name="T40" fmla="*/ 18 w 85"/>
                  <a:gd name="T41" fmla="*/ 1260 h 1310"/>
                  <a:gd name="T42" fmla="*/ 30 w 85"/>
                  <a:gd name="T43" fmla="*/ 1288 h 1310"/>
                  <a:gd name="T44" fmla="*/ 34 w 85"/>
                  <a:gd name="T45" fmla="*/ 1310 h 131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5"/>
                  <a:gd name="T70" fmla="*/ 0 h 1310"/>
                  <a:gd name="T71" fmla="*/ 85 w 85"/>
                  <a:gd name="T72" fmla="*/ 1310 h 131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5" h="1310">
                    <a:moveTo>
                      <a:pt x="66" y="0"/>
                    </a:moveTo>
                    <a:cubicBezTo>
                      <a:pt x="66" y="16"/>
                      <a:pt x="67" y="33"/>
                      <a:pt x="68" y="46"/>
                    </a:cubicBezTo>
                    <a:cubicBezTo>
                      <a:pt x="69" y="59"/>
                      <a:pt x="69" y="67"/>
                      <a:pt x="70" y="80"/>
                    </a:cubicBezTo>
                    <a:cubicBezTo>
                      <a:pt x="71" y="93"/>
                      <a:pt x="74" y="105"/>
                      <a:pt x="76" y="124"/>
                    </a:cubicBezTo>
                    <a:cubicBezTo>
                      <a:pt x="78" y="143"/>
                      <a:pt x="81" y="175"/>
                      <a:pt x="82" y="196"/>
                    </a:cubicBezTo>
                    <a:cubicBezTo>
                      <a:pt x="83" y="217"/>
                      <a:pt x="85" y="229"/>
                      <a:pt x="84" y="250"/>
                    </a:cubicBezTo>
                    <a:cubicBezTo>
                      <a:pt x="83" y="271"/>
                      <a:pt x="79" y="299"/>
                      <a:pt x="74" y="324"/>
                    </a:cubicBezTo>
                    <a:cubicBezTo>
                      <a:pt x="69" y="349"/>
                      <a:pt x="63" y="375"/>
                      <a:pt x="56" y="402"/>
                    </a:cubicBezTo>
                    <a:cubicBezTo>
                      <a:pt x="49" y="429"/>
                      <a:pt x="40" y="459"/>
                      <a:pt x="32" y="488"/>
                    </a:cubicBezTo>
                    <a:cubicBezTo>
                      <a:pt x="24" y="517"/>
                      <a:pt x="11" y="549"/>
                      <a:pt x="6" y="576"/>
                    </a:cubicBezTo>
                    <a:cubicBezTo>
                      <a:pt x="1" y="603"/>
                      <a:pt x="0" y="627"/>
                      <a:pt x="0" y="648"/>
                    </a:cubicBezTo>
                    <a:cubicBezTo>
                      <a:pt x="0" y="669"/>
                      <a:pt x="2" y="684"/>
                      <a:pt x="4" y="704"/>
                    </a:cubicBezTo>
                    <a:cubicBezTo>
                      <a:pt x="6" y="724"/>
                      <a:pt x="8" y="745"/>
                      <a:pt x="14" y="766"/>
                    </a:cubicBezTo>
                    <a:cubicBezTo>
                      <a:pt x="20" y="787"/>
                      <a:pt x="31" y="810"/>
                      <a:pt x="38" y="830"/>
                    </a:cubicBezTo>
                    <a:cubicBezTo>
                      <a:pt x="45" y="850"/>
                      <a:pt x="48" y="870"/>
                      <a:pt x="54" y="888"/>
                    </a:cubicBezTo>
                    <a:cubicBezTo>
                      <a:pt x="60" y="906"/>
                      <a:pt x="71" y="918"/>
                      <a:pt x="74" y="936"/>
                    </a:cubicBezTo>
                    <a:cubicBezTo>
                      <a:pt x="77" y="954"/>
                      <a:pt x="74" y="973"/>
                      <a:pt x="70" y="996"/>
                    </a:cubicBezTo>
                    <a:cubicBezTo>
                      <a:pt x="66" y="1019"/>
                      <a:pt x="58" y="1045"/>
                      <a:pt x="52" y="1072"/>
                    </a:cubicBezTo>
                    <a:cubicBezTo>
                      <a:pt x="46" y="1099"/>
                      <a:pt x="38" y="1132"/>
                      <a:pt x="32" y="1156"/>
                    </a:cubicBezTo>
                    <a:cubicBezTo>
                      <a:pt x="26" y="1180"/>
                      <a:pt x="18" y="1197"/>
                      <a:pt x="16" y="1214"/>
                    </a:cubicBezTo>
                    <a:cubicBezTo>
                      <a:pt x="14" y="1231"/>
                      <a:pt x="16" y="1248"/>
                      <a:pt x="18" y="1260"/>
                    </a:cubicBezTo>
                    <a:cubicBezTo>
                      <a:pt x="20" y="1272"/>
                      <a:pt x="27" y="1280"/>
                      <a:pt x="30" y="1288"/>
                    </a:cubicBezTo>
                    <a:cubicBezTo>
                      <a:pt x="33" y="1296"/>
                      <a:pt x="33" y="1303"/>
                      <a:pt x="34" y="1310"/>
                    </a:cubicBezTo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itchFamily="34" charset="-128"/>
                  <a:cs typeface="+mn-cs"/>
                </a:endParaRPr>
              </a:p>
            </p:txBody>
          </p:sp>
          <p:sp>
            <p:nvSpPr>
              <p:cNvPr id="114716" name="Freeform 11"/>
              <p:cNvSpPr>
                <a:spLocks/>
              </p:cNvSpPr>
              <p:nvPr/>
            </p:nvSpPr>
            <p:spPr bwMode="auto">
              <a:xfrm>
                <a:off x="3973" y="754"/>
                <a:ext cx="81" cy="743"/>
              </a:xfrm>
              <a:custGeom>
                <a:avLst/>
                <a:gdLst>
                  <a:gd name="T0" fmla="*/ 130 w 79"/>
                  <a:gd name="T1" fmla="*/ 0 h 740"/>
                  <a:gd name="T2" fmla="*/ 130 w 79"/>
                  <a:gd name="T3" fmla="*/ 56 h 740"/>
                  <a:gd name="T4" fmla="*/ 136 w 79"/>
                  <a:gd name="T5" fmla="*/ 102 h 740"/>
                  <a:gd name="T6" fmla="*/ 143 w 79"/>
                  <a:gd name="T7" fmla="*/ 175 h 740"/>
                  <a:gd name="T8" fmla="*/ 143 w 79"/>
                  <a:gd name="T9" fmla="*/ 201 h 740"/>
                  <a:gd name="T10" fmla="*/ 159 w 79"/>
                  <a:gd name="T11" fmla="*/ 277 h 740"/>
                  <a:gd name="T12" fmla="*/ 155 w 79"/>
                  <a:gd name="T13" fmla="*/ 339 h 740"/>
                  <a:gd name="T14" fmla="*/ 136 w 79"/>
                  <a:gd name="T15" fmla="*/ 424 h 740"/>
                  <a:gd name="T16" fmla="*/ 82 w 79"/>
                  <a:gd name="T17" fmla="*/ 490 h 740"/>
                  <a:gd name="T18" fmla="*/ 49 w 79"/>
                  <a:gd name="T19" fmla="*/ 568 h 740"/>
                  <a:gd name="T20" fmla="*/ 10 w 79"/>
                  <a:gd name="T21" fmla="*/ 602 h 740"/>
                  <a:gd name="T22" fmla="*/ 6 w 79"/>
                  <a:gd name="T23" fmla="*/ 648 h 740"/>
                  <a:gd name="T24" fmla="*/ 2 w 79"/>
                  <a:gd name="T25" fmla="*/ 717 h 740"/>
                  <a:gd name="T26" fmla="*/ 0 w 79"/>
                  <a:gd name="T27" fmla="*/ 775 h 740"/>
                  <a:gd name="T28" fmla="*/ 4 w 79"/>
                  <a:gd name="T29" fmla="*/ 827 h 74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9"/>
                  <a:gd name="T46" fmla="*/ 0 h 740"/>
                  <a:gd name="T47" fmla="*/ 79 w 79"/>
                  <a:gd name="T48" fmla="*/ 740 h 74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9" h="740">
                    <a:moveTo>
                      <a:pt x="62" y="0"/>
                    </a:moveTo>
                    <a:cubicBezTo>
                      <a:pt x="61" y="19"/>
                      <a:pt x="61" y="39"/>
                      <a:pt x="62" y="56"/>
                    </a:cubicBezTo>
                    <a:cubicBezTo>
                      <a:pt x="63" y="73"/>
                      <a:pt x="65" y="87"/>
                      <a:pt x="66" y="102"/>
                    </a:cubicBezTo>
                    <a:cubicBezTo>
                      <a:pt x="67" y="117"/>
                      <a:pt x="69" y="134"/>
                      <a:pt x="70" y="146"/>
                    </a:cubicBezTo>
                    <a:cubicBezTo>
                      <a:pt x="71" y="158"/>
                      <a:pt x="69" y="155"/>
                      <a:pt x="70" y="172"/>
                    </a:cubicBezTo>
                    <a:cubicBezTo>
                      <a:pt x="71" y="189"/>
                      <a:pt x="77" y="225"/>
                      <a:pt x="78" y="248"/>
                    </a:cubicBezTo>
                    <a:cubicBezTo>
                      <a:pt x="79" y="271"/>
                      <a:pt x="78" y="290"/>
                      <a:pt x="76" y="310"/>
                    </a:cubicBezTo>
                    <a:cubicBezTo>
                      <a:pt x="74" y="330"/>
                      <a:pt x="72" y="348"/>
                      <a:pt x="66" y="368"/>
                    </a:cubicBezTo>
                    <a:cubicBezTo>
                      <a:pt x="60" y="388"/>
                      <a:pt x="50" y="408"/>
                      <a:pt x="42" y="432"/>
                    </a:cubicBezTo>
                    <a:cubicBezTo>
                      <a:pt x="34" y="456"/>
                      <a:pt x="25" y="491"/>
                      <a:pt x="20" y="510"/>
                    </a:cubicBezTo>
                    <a:cubicBezTo>
                      <a:pt x="15" y="529"/>
                      <a:pt x="12" y="532"/>
                      <a:pt x="10" y="544"/>
                    </a:cubicBezTo>
                    <a:cubicBezTo>
                      <a:pt x="8" y="556"/>
                      <a:pt x="7" y="566"/>
                      <a:pt x="6" y="580"/>
                    </a:cubicBezTo>
                    <a:cubicBezTo>
                      <a:pt x="5" y="594"/>
                      <a:pt x="3" y="612"/>
                      <a:pt x="2" y="630"/>
                    </a:cubicBezTo>
                    <a:cubicBezTo>
                      <a:pt x="1" y="648"/>
                      <a:pt x="0" y="670"/>
                      <a:pt x="0" y="688"/>
                    </a:cubicBezTo>
                    <a:cubicBezTo>
                      <a:pt x="0" y="706"/>
                      <a:pt x="2" y="723"/>
                      <a:pt x="4" y="740"/>
                    </a:cubicBezTo>
                  </a:path>
                </a:pathLst>
              </a:custGeom>
              <a:noFill/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itchFamily="34" charset="-128"/>
                  <a:cs typeface="+mn-cs"/>
                </a:endParaRPr>
              </a:p>
            </p:txBody>
          </p:sp>
          <p:sp>
            <p:nvSpPr>
              <p:cNvPr id="114717" name="Freeform 12"/>
              <p:cNvSpPr>
                <a:spLocks/>
              </p:cNvSpPr>
              <p:nvPr/>
            </p:nvSpPr>
            <p:spPr bwMode="auto">
              <a:xfrm>
                <a:off x="4687" y="750"/>
                <a:ext cx="87" cy="1752"/>
              </a:xfrm>
              <a:custGeom>
                <a:avLst/>
                <a:gdLst>
                  <a:gd name="T0" fmla="*/ 59 w 87"/>
                  <a:gd name="T1" fmla="*/ 0 h 1752"/>
                  <a:gd name="T2" fmla="*/ 62 w 87"/>
                  <a:gd name="T3" fmla="*/ 66 h 1752"/>
                  <a:gd name="T4" fmla="*/ 65 w 87"/>
                  <a:gd name="T5" fmla="*/ 111 h 1752"/>
                  <a:gd name="T6" fmla="*/ 74 w 87"/>
                  <a:gd name="T7" fmla="*/ 183 h 1752"/>
                  <a:gd name="T8" fmla="*/ 86 w 87"/>
                  <a:gd name="T9" fmla="*/ 267 h 1752"/>
                  <a:gd name="T10" fmla="*/ 80 w 87"/>
                  <a:gd name="T11" fmla="*/ 330 h 1752"/>
                  <a:gd name="T12" fmla="*/ 68 w 87"/>
                  <a:gd name="T13" fmla="*/ 390 h 1752"/>
                  <a:gd name="T14" fmla="*/ 38 w 87"/>
                  <a:gd name="T15" fmla="*/ 474 h 1752"/>
                  <a:gd name="T16" fmla="*/ 23 w 87"/>
                  <a:gd name="T17" fmla="*/ 528 h 1752"/>
                  <a:gd name="T18" fmla="*/ 14 w 87"/>
                  <a:gd name="T19" fmla="*/ 567 h 1752"/>
                  <a:gd name="T20" fmla="*/ 2 w 87"/>
                  <a:gd name="T21" fmla="*/ 636 h 1752"/>
                  <a:gd name="T22" fmla="*/ 2 w 87"/>
                  <a:gd name="T23" fmla="*/ 711 h 1752"/>
                  <a:gd name="T24" fmla="*/ 2 w 87"/>
                  <a:gd name="T25" fmla="*/ 747 h 1752"/>
                  <a:gd name="T26" fmla="*/ 17 w 87"/>
                  <a:gd name="T27" fmla="*/ 798 h 1752"/>
                  <a:gd name="T28" fmla="*/ 59 w 87"/>
                  <a:gd name="T29" fmla="*/ 915 h 1752"/>
                  <a:gd name="T30" fmla="*/ 65 w 87"/>
                  <a:gd name="T31" fmla="*/ 1002 h 1752"/>
                  <a:gd name="T32" fmla="*/ 53 w 87"/>
                  <a:gd name="T33" fmla="*/ 1080 h 1752"/>
                  <a:gd name="T34" fmla="*/ 29 w 87"/>
                  <a:gd name="T35" fmla="*/ 1167 h 1752"/>
                  <a:gd name="T36" fmla="*/ 5 w 87"/>
                  <a:gd name="T37" fmla="*/ 1245 h 1752"/>
                  <a:gd name="T38" fmla="*/ 14 w 87"/>
                  <a:gd name="T39" fmla="*/ 1296 h 1752"/>
                  <a:gd name="T40" fmla="*/ 32 w 87"/>
                  <a:gd name="T41" fmla="*/ 1341 h 1752"/>
                  <a:gd name="T42" fmla="*/ 32 w 87"/>
                  <a:gd name="T43" fmla="*/ 1395 h 1752"/>
                  <a:gd name="T44" fmla="*/ 29 w 87"/>
                  <a:gd name="T45" fmla="*/ 1752 h 175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7"/>
                  <a:gd name="T70" fmla="*/ 0 h 1752"/>
                  <a:gd name="T71" fmla="*/ 87 w 87"/>
                  <a:gd name="T72" fmla="*/ 1752 h 175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7" h="1752">
                    <a:moveTo>
                      <a:pt x="59" y="0"/>
                    </a:moveTo>
                    <a:cubicBezTo>
                      <a:pt x="60" y="24"/>
                      <a:pt x="61" y="48"/>
                      <a:pt x="62" y="66"/>
                    </a:cubicBezTo>
                    <a:cubicBezTo>
                      <a:pt x="63" y="84"/>
                      <a:pt x="63" y="92"/>
                      <a:pt x="65" y="111"/>
                    </a:cubicBezTo>
                    <a:cubicBezTo>
                      <a:pt x="67" y="130"/>
                      <a:pt x="71" y="157"/>
                      <a:pt x="74" y="183"/>
                    </a:cubicBezTo>
                    <a:cubicBezTo>
                      <a:pt x="77" y="209"/>
                      <a:pt x="85" y="243"/>
                      <a:pt x="86" y="267"/>
                    </a:cubicBezTo>
                    <a:cubicBezTo>
                      <a:pt x="87" y="291"/>
                      <a:pt x="83" y="310"/>
                      <a:pt x="80" y="330"/>
                    </a:cubicBezTo>
                    <a:cubicBezTo>
                      <a:pt x="77" y="350"/>
                      <a:pt x="75" y="366"/>
                      <a:pt x="68" y="390"/>
                    </a:cubicBezTo>
                    <a:cubicBezTo>
                      <a:pt x="61" y="414"/>
                      <a:pt x="45" y="451"/>
                      <a:pt x="38" y="474"/>
                    </a:cubicBezTo>
                    <a:cubicBezTo>
                      <a:pt x="31" y="497"/>
                      <a:pt x="27" y="513"/>
                      <a:pt x="23" y="528"/>
                    </a:cubicBezTo>
                    <a:cubicBezTo>
                      <a:pt x="19" y="543"/>
                      <a:pt x="17" y="549"/>
                      <a:pt x="14" y="567"/>
                    </a:cubicBezTo>
                    <a:cubicBezTo>
                      <a:pt x="11" y="585"/>
                      <a:pt x="4" y="612"/>
                      <a:pt x="2" y="636"/>
                    </a:cubicBezTo>
                    <a:cubicBezTo>
                      <a:pt x="0" y="660"/>
                      <a:pt x="2" y="693"/>
                      <a:pt x="2" y="711"/>
                    </a:cubicBezTo>
                    <a:cubicBezTo>
                      <a:pt x="2" y="729"/>
                      <a:pt x="0" y="733"/>
                      <a:pt x="2" y="747"/>
                    </a:cubicBezTo>
                    <a:cubicBezTo>
                      <a:pt x="4" y="761"/>
                      <a:pt x="8" y="770"/>
                      <a:pt x="17" y="798"/>
                    </a:cubicBezTo>
                    <a:cubicBezTo>
                      <a:pt x="26" y="826"/>
                      <a:pt x="51" y="881"/>
                      <a:pt x="59" y="915"/>
                    </a:cubicBezTo>
                    <a:cubicBezTo>
                      <a:pt x="67" y="949"/>
                      <a:pt x="66" y="975"/>
                      <a:pt x="65" y="1002"/>
                    </a:cubicBezTo>
                    <a:cubicBezTo>
                      <a:pt x="64" y="1029"/>
                      <a:pt x="59" y="1053"/>
                      <a:pt x="53" y="1080"/>
                    </a:cubicBezTo>
                    <a:cubicBezTo>
                      <a:pt x="47" y="1107"/>
                      <a:pt x="37" y="1140"/>
                      <a:pt x="29" y="1167"/>
                    </a:cubicBezTo>
                    <a:cubicBezTo>
                      <a:pt x="21" y="1194"/>
                      <a:pt x="7" y="1224"/>
                      <a:pt x="5" y="1245"/>
                    </a:cubicBezTo>
                    <a:cubicBezTo>
                      <a:pt x="3" y="1266"/>
                      <a:pt x="9" y="1280"/>
                      <a:pt x="14" y="1296"/>
                    </a:cubicBezTo>
                    <a:cubicBezTo>
                      <a:pt x="19" y="1312"/>
                      <a:pt x="29" y="1325"/>
                      <a:pt x="32" y="1341"/>
                    </a:cubicBezTo>
                    <a:cubicBezTo>
                      <a:pt x="35" y="1357"/>
                      <a:pt x="32" y="1327"/>
                      <a:pt x="32" y="1395"/>
                    </a:cubicBezTo>
                    <a:cubicBezTo>
                      <a:pt x="32" y="1463"/>
                      <a:pt x="30" y="1607"/>
                      <a:pt x="29" y="1752"/>
                    </a:cubicBezTo>
                  </a:path>
                </a:pathLst>
              </a:custGeom>
              <a:noFill/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itchFamily="34" charset="-128"/>
                  <a:cs typeface="+mn-cs"/>
                </a:endParaRPr>
              </a:p>
            </p:txBody>
          </p:sp>
        </p:grpSp>
        <p:grpSp>
          <p:nvGrpSpPr>
            <p:cNvPr id="114701" name="Group 13"/>
            <p:cNvGrpSpPr>
              <a:grpSpLocks/>
            </p:cNvGrpSpPr>
            <p:nvPr/>
          </p:nvGrpSpPr>
          <p:grpSpPr bwMode="auto">
            <a:xfrm>
              <a:off x="1507" y="576"/>
              <a:ext cx="1363" cy="48"/>
              <a:chOff x="1584" y="624"/>
              <a:chExt cx="1440" cy="48"/>
            </a:xfrm>
          </p:grpSpPr>
          <p:sp>
            <p:nvSpPr>
              <p:cNvPr id="114710" name="Line 14"/>
              <p:cNvSpPr>
                <a:spLocks noChangeShapeType="1"/>
              </p:cNvSpPr>
              <p:nvPr/>
            </p:nvSpPr>
            <p:spPr bwMode="auto">
              <a:xfrm flipV="1">
                <a:off x="1584" y="624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itchFamily="34" charset="-128"/>
                  <a:cs typeface="+mn-cs"/>
                </a:endParaRPr>
              </a:p>
            </p:txBody>
          </p:sp>
          <p:sp>
            <p:nvSpPr>
              <p:cNvPr id="114711" name="Line 15"/>
              <p:cNvSpPr>
                <a:spLocks noChangeShapeType="1"/>
              </p:cNvSpPr>
              <p:nvPr/>
            </p:nvSpPr>
            <p:spPr bwMode="auto">
              <a:xfrm>
                <a:off x="1584" y="624"/>
                <a:ext cx="14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itchFamily="34" charset="-128"/>
                  <a:cs typeface="+mn-cs"/>
                </a:endParaRPr>
              </a:p>
            </p:txBody>
          </p:sp>
          <p:sp>
            <p:nvSpPr>
              <p:cNvPr id="114712" name="Line 16"/>
              <p:cNvSpPr>
                <a:spLocks noChangeShapeType="1"/>
              </p:cNvSpPr>
              <p:nvPr/>
            </p:nvSpPr>
            <p:spPr bwMode="auto">
              <a:xfrm>
                <a:off x="3024" y="624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itchFamily="34" charset="-128"/>
                  <a:cs typeface="+mn-cs"/>
                </a:endParaRPr>
              </a:p>
            </p:txBody>
          </p:sp>
        </p:grpSp>
        <p:grpSp>
          <p:nvGrpSpPr>
            <p:cNvPr id="114702" name="Group 17"/>
            <p:cNvGrpSpPr>
              <a:grpSpLocks/>
            </p:cNvGrpSpPr>
            <p:nvPr/>
          </p:nvGrpSpPr>
          <p:grpSpPr bwMode="auto">
            <a:xfrm>
              <a:off x="3772" y="599"/>
              <a:ext cx="1293" cy="38"/>
              <a:chOff x="1584" y="624"/>
              <a:chExt cx="1440" cy="48"/>
            </a:xfrm>
          </p:grpSpPr>
          <p:sp>
            <p:nvSpPr>
              <p:cNvPr id="114707" name="Line 18"/>
              <p:cNvSpPr>
                <a:spLocks noChangeShapeType="1"/>
              </p:cNvSpPr>
              <p:nvPr/>
            </p:nvSpPr>
            <p:spPr bwMode="auto">
              <a:xfrm flipV="1">
                <a:off x="1584" y="624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itchFamily="34" charset="-128"/>
                  <a:cs typeface="+mn-cs"/>
                </a:endParaRPr>
              </a:p>
            </p:txBody>
          </p:sp>
          <p:sp>
            <p:nvSpPr>
              <p:cNvPr id="114708" name="Line 19"/>
              <p:cNvSpPr>
                <a:spLocks noChangeShapeType="1"/>
              </p:cNvSpPr>
              <p:nvPr/>
            </p:nvSpPr>
            <p:spPr bwMode="auto">
              <a:xfrm>
                <a:off x="1584" y="624"/>
                <a:ext cx="14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itchFamily="34" charset="-128"/>
                  <a:cs typeface="+mn-cs"/>
                </a:endParaRPr>
              </a:p>
            </p:txBody>
          </p:sp>
          <p:sp>
            <p:nvSpPr>
              <p:cNvPr id="114709" name="Line 20"/>
              <p:cNvSpPr>
                <a:spLocks noChangeShapeType="1"/>
              </p:cNvSpPr>
              <p:nvPr/>
            </p:nvSpPr>
            <p:spPr bwMode="auto">
              <a:xfrm>
                <a:off x="3024" y="624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itchFamily="34" charset="-128"/>
                  <a:cs typeface="+mn-cs"/>
                </a:endParaRPr>
              </a:p>
            </p:txBody>
          </p:sp>
        </p:grpSp>
        <p:sp>
          <p:nvSpPr>
            <p:cNvPr id="114703" name="Text Box 21"/>
            <p:cNvSpPr txBox="1">
              <a:spLocks noChangeArrowheads="1"/>
            </p:cNvSpPr>
            <p:nvPr/>
          </p:nvSpPr>
          <p:spPr bwMode="auto">
            <a:xfrm>
              <a:off x="3595" y="342"/>
              <a:ext cx="1562" cy="2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Leader/RS Sequence</a:t>
              </a:r>
            </a:p>
          </p:txBody>
        </p:sp>
        <p:sp>
          <p:nvSpPr>
            <p:cNvPr id="114704" name="Text Box 22"/>
            <p:cNvSpPr txBox="1">
              <a:spLocks noChangeArrowheads="1"/>
            </p:cNvSpPr>
            <p:nvPr/>
          </p:nvSpPr>
          <p:spPr bwMode="auto">
            <a:xfrm>
              <a:off x="1741" y="334"/>
              <a:ext cx="932" cy="2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Initial Stage</a:t>
              </a:r>
            </a:p>
          </p:txBody>
        </p:sp>
        <p:sp>
          <p:nvSpPr>
            <p:cNvPr id="114705" name="Line 23"/>
            <p:cNvSpPr>
              <a:spLocks noChangeShapeType="1"/>
            </p:cNvSpPr>
            <p:nvPr/>
          </p:nvSpPr>
          <p:spPr bwMode="auto">
            <a:xfrm>
              <a:off x="4716" y="2502"/>
              <a:ext cx="0" cy="279"/>
            </a:xfrm>
            <a:prstGeom prst="line">
              <a:avLst/>
            </a:prstGeom>
            <a:noFill/>
            <a:ln w="825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endParaRPr>
            </a:p>
          </p:txBody>
        </p:sp>
        <p:sp>
          <p:nvSpPr>
            <p:cNvPr id="114706" name="Freeform 24"/>
            <p:cNvSpPr>
              <a:spLocks/>
            </p:cNvSpPr>
            <p:nvPr/>
          </p:nvSpPr>
          <p:spPr bwMode="auto">
            <a:xfrm>
              <a:off x="2530" y="2062"/>
              <a:ext cx="15" cy="720"/>
            </a:xfrm>
            <a:custGeom>
              <a:avLst/>
              <a:gdLst>
                <a:gd name="T0" fmla="*/ 15 w 15"/>
                <a:gd name="T1" fmla="*/ 0 h 720"/>
                <a:gd name="T2" fmla="*/ 0 w 15"/>
                <a:gd name="T3" fmla="*/ 720 h 720"/>
                <a:gd name="T4" fmla="*/ 0 60000 65536"/>
                <a:gd name="T5" fmla="*/ 0 60000 65536"/>
                <a:gd name="T6" fmla="*/ 0 w 15"/>
                <a:gd name="T7" fmla="*/ 0 h 720"/>
                <a:gd name="T8" fmla="*/ 15 w 15"/>
                <a:gd name="T9" fmla="*/ 720 h 72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5" h="720">
                  <a:moveTo>
                    <a:pt x="15" y="0"/>
                  </a:moveTo>
                  <a:cubicBezTo>
                    <a:pt x="13" y="297"/>
                    <a:pt x="12" y="594"/>
                    <a:pt x="0" y="720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+mn-cs"/>
              </a:endParaRPr>
            </a:p>
          </p:txBody>
        </p:sp>
      </p:grpSp>
      <p:pic>
        <p:nvPicPr>
          <p:cNvPr id="114694" name="Picture 27" descr="largeBlueW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451600"/>
            <a:ext cx="1600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695" name="Picture 28" descr="strip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696" name="Rectangle 29"/>
          <p:cNvSpPr>
            <a:spLocks noChangeArrowheads="1"/>
          </p:cNvSpPr>
          <p:nvPr/>
        </p:nvSpPr>
        <p:spPr bwMode="auto">
          <a:xfrm>
            <a:off x="838200" y="6629400"/>
            <a:ext cx="381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0AA88F-148C-4C9D-B037-E6D495822E7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4697" name="Text Box 30"/>
          <p:cNvSpPr txBox="1">
            <a:spLocks noChangeArrowheads="1"/>
          </p:cNvSpPr>
          <p:nvPr/>
        </p:nvSpPr>
        <p:spPr bwMode="auto">
          <a:xfrm>
            <a:off x="669925" y="68148"/>
            <a:ext cx="82946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</a:t>
            </a: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34" charset="-128"/>
                <a:cs typeface="Times New Roman" panose="02020603050405020304" pitchFamily="18" charset="0"/>
              </a:rPr>
              <a:t>Rocket-and-wire lightning triggering technique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" name="Line 6"/>
          <p:cNvSpPr>
            <a:spLocks noChangeShapeType="1"/>
          </p:cNvSpPr>
          <p:nvPr/>
        </p:nvSpPr>
        <p:spPr bwMode="auto">
          <a:xfrm flipH="1" flipV="1">
            <a:off x="1764607" y="1443267"/>
            <a:ext cx="2280" cy="560099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56" tIns="40078" rIns="80156" bIns="40078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71172" y="1542286"/>
            <a:ext cx="1147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E-field</a:t>
            </a:r>
          </a:p>
        </p:txBody>
      </p:sp>
    </p:spTree>
    <p:extLst>
      <p:ext uri="{BB962C8B-B14F-4D97-AF65-F5344CB8AC3E}">
        <p14:creationId xmlns:p14="http://schemas.microsoft.com/office/powerpoint/2010/main" val="3945018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9" descr="014_14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3200" y="582613"/>
            <a:ext cx="3476625" cy="5527675"/>
          </a:xfrm>
        </p:spPr>
      </p:pic>
      <p:sp>
        <p:nvSpPr>
          <p:cNvPr id="21507" name="Rectangle 2"/>
          <p:cNvSpPr>
            <a:spLocks noChangeArrowheads="1"/>
          </p:cNvSpPr>
          <p:nvPr/>
        </p:nvSpPr>
        <p:spPr bwMode="auto">
          <a:xfrm>
            <a:off x="1842293" y="6265209"/>
            <a:ext cx="5278437" cy="43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56" tIns="40078" rIns="80156" bIns="40078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rPr>
              <a:t> Still picture (5-s exposure)</a:t>
            </a:r>
          </a:p>
        </p:txBody>
      </p:sp>
      <p:sp>
        <p:nvSpPr>
          <p:cNvPr id="21508" name="Line 4"/>
          <p:cNvSpPr>
            <a:spLocks noChangeShapeType="1"/>
          </p:cNvSpPr>
          <p:nvPr/>
        </p:nvSpPr>
        <p:spPr bwMode="auto">
          <a:xfrm flipV="1">
            <a:off x="2743200" y="3138488"/>
            <a:ext cx="1763713" cy="290512"/>
          </a:xfrm>
          <a:prstGeom prst="line">
            <a:avLst/>
          </a:prstGeom>
          <a:noFill/>
          <a:ln w="25400">
            <a:solidFill>
              <a:srgbClr val="FFFF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56" tIns="40078" rIns="80156" bIns="40078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+mn-cs"/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273529" y="2862344"/>
            <a:ext cx="2468233" cy="118893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80156" tIns="40078" rIns="80156" bIns="40078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rPr>
              <a:t>Wire Explosion Followed by the Initial Stage</a:t>
            </a:r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 flipH="1" flipV="1">
            <a:off x="5484813" y="3552825"/>
            <a:ext cx="763587" cy="561975"/>
          </a:xfrm>
          <a:prstGeom prst="line">
            <a:avLst/>
          </a:prstGeom>
          <a:noFill/>
          <a:ln w="25400">
            <a:solidFill>
              <a:srgbClr val="FFFF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56" tIns="40078" rIns="80156" bIns="40078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+mn-cs"/>
            </a:endParaRP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6219824" y="3552825"/>
            <a:ext cx="2741613" cy="118893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80156" tIns="40078" rIns="80156" bIns="40078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rPr>
              <a:t>Three Leader/Return Stroke Channels</a:t>
            </a:r>
          </a:p>
        </p:txBody>
      </p:sp>
      <p:sp>
        <p:nvSpPr>
          <p:cNvPr id="21512" name="Text Box 10"/>
          <p:cNvSpPr txBox="1">
            <a:spLocks noChangeArrowheads="1"/>
          </p:cNvSpPr>
          <p:nvPr/>
        </p:nvSpPr>
        <p:spPr bwMode="auto">
          <a:xfrm>
            <a:off x="93783" y="5261264"/>
            <a:ext cx="2648698" cy="45027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80156" tIns="40078" rIns="80156" bIns="40078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rPr>
              <a:t>Rocket Launcher</a:t>
            </a:r>
          </a:p>
        </p:txBody>
      </p:sp>
      <p:sp>
        <p:nvSpPr>
          <p:cNvPr id="21513" name="Line 11"/>
          <p:cNvSpPr>
            <a:spLocks noChangeShapeType="1"/>
          </p:cNvSpPr>
          <p:nvPr/>
        </p:nvSpPr>
        <p:spPr bwMode="auto">
          <a:xfrm flipV="1">
            <a:off x="2743200" y="5281613"/>
            <a:ext cx="1828800" cy="204787"/>
          </a:xfrm>
          <a:prstGeom prst="line">
            <a:avLst/>
          </a:prstGeom>
          <a:noFill/>
          <a:ln w="25400">
            <a:solidFill>
              <a:srgbClr val="FFFF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56" tIns="40078" rIns="80156" bIns="40078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+mn-cs"/>
            </a:endParaRPr>
          </a:p>
        </p:txBody>
      </p:sp>
      <p:sp>
        <p:nvSpPr>
          <p:cNvPr id="21514" name="Rectangle 5"/>
          <p:cNvSpPr>
            <a:spLocks noChangeArrowheads="1"/>
          </p:cNvSpPr>
          <p:nvPr/>
        </p:nvSpPr>
        <p:spPr bwMode="auto">
          <a:xfrm>
            <a:off x="685800" y="6591300"/>
            <a:ext cx="6096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62CDB8-B01F-4BED-B372-F1FACE3ACE0C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Times New Roman" pitchFamily="18" charset="0"/>
              </a:rPr>
              <a:t>Optical Image of Rocket-Triggered Lightning Time-Resolved by the Action of Wind</a:t>
            </a:r>
          </a:p>
        </p:txBody>
      </p:sp>
      <p:pic>
        <p:nvPicPr>
          <p:cNvPr id="21516" name="Picture 603" descr="UF_Signatur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213" y="6513513"/>
            <a:ext cx="1855787" cy="3397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295484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16"/>
          <p:cNvGrpSpPr>
            <a:grpSpLocks/>
          </p:cNvGrpSpPr>
          <p:nvPr/>
        </p:nvGrpSpPr>
        <p:grpSpPr bwMode="auto">
          <a:xfrm>
            <a:off x="774700" y="1003300"/>
            <a:ext cx="7696200" cy="4906392"/>
            <a:chOff x="384" y="432"/>
            <a:chExt cx="4798" cy="3511"/>
          </a:xfrm>
        </p:grpSpPr>
        <p:grpSp>
          <p:nvGrpSpPr>
            <p:cNvPr id="22534" name="Group 17"/>
            <p:cNvGrpSpPr>
              <a:grpSpLocks/>
            </p:cNvGrpSpPr>
            <p:nvPr/>
          </p:nvGrpSpPr>
          <p:grpSpPr bwMode="auto">
            <a:xfrm>
              <a:off x="384" y="432"/>
              <a:ext cx="4798" cy="3401"/>
              <a:chOff x="384" y="432"/>
              <a:chExt cx="4798" cy="3401"/>
            </a:xfrm>
          </p:grpSpPr>
          <p:pic>
            <p:nvPicPr>
              <p:cNvPr id="22543" name="Picture 18" descr="~AUT0002"/>
              <p:cNvPicPr>
                <a:picLocks noChangeAspect="1" noChangeArrowheads="1"/>
              </p:cNvPicPr>
              <p:nvPr/>
            </p:nvPicPr>
            <p:blipFill>
              <a:blip r:embed="rId3">
                <a:lum bright="-12000" contrast="3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432"/>
                <a:ext cx="4798" cy="3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44" name="Text Box 19"/>
              <p:cNvSpPr txBox="1">
                <a:spLocks noChangeArrowheads="1"/>
              </p:cNvSpPr>
              <p:nvPr/>
            </p:nvSpPr>
            <p:spPr bwMode="auto">
              <a:xfrm>
                <a:off x="4128" y="1232"/>
                <a:ext cx="813" cy="305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600" b="1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 sz="1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 sz="1600" b="1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 sz="1600" b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 sz="1600" b="1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2200" b="1" i="1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Ｐゴシック" pitchFamily="34" charset="-128"/>
                    <a:cs typeface="+mn-cs"/>
                  </a:rPr>
                  <a:t> </a:t>
                </a:r>
                <a:r>
                  <a:rPr kumimoji="0" lang="en-US" altLang="en-US" sz="2200" b="1" i="1" u="sng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Ｐゴシック" pitchFamily="34" charset="-128"/>
                    <a:cs typeface="+mn-cs"/>
                  </a:rPr>
                  <a:t>Natural </a:t>
                </a:r>
              </a:p>
            </p:txBody>
          </p:sp>
          <p:sp>
            <p:nvSpPr>
              <p:cNvPr id="22545" name="Text Box 20"/>
              <p:cNvSpPr txBox="1">
                <a:spLocks noChangeArrowheads="1"/>
              </p:cNvSpPr>
              <p:nvPr/>
            </p:nvSpPr>
            <p:spPr bwMode="auto">
              <a:xfrm>
                <a:off x="3984" y="2930"/>
                <a:ext cx="1017" cy="305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600" b="1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 sz="1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 sz="1600" b="1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 sz="1600" b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 sz="1600" b="1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2200" b="1" i="1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Ｐゴシック" pitchFamily="34" charset="-128"/>
                    <a:cs typeface="+mn-cs"/>
                  </a:rPr>
                  <a:t> </a:t>
                </a:r>
                <a:r>
                  <a:rPr kumimoji="0" lang="en-US" altLang="en-US" sz="2200" b="1" i="1" u="sng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Ｐゴシック" pitchFamily="34" charset="-128"/>
                    <a:cs typeface="+mn-cs"/>
                  </a:rPr>
                  <a:t>Triggered </a:t>
                </a:r>
              </a:p>
            </p:txBody>
          </p:sp>
          <p:sp>
            <p:nvSpPr>
              <p:cNvPr id="22546" name="Text Box 21"/>
              <p:cNvSpPr txBox="1">
                <a:spLocks noChangeArrowheads="1"/>
              </p:cNvSpPr>
              <p:nvPr/>
            </p:nvSpPr>
            <p:spPr bwMode="auto">
              <a:xfrm>
                <a:off x="1058" y="2544"/>
                <a:ext cx="1150" cy="65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600" b="1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 sz="1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 sz="1600" b="1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 sz="1600" b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 sz="1600" b="1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Ｐゴシック" pitchFamily="34" charset="-128"/>
                    <a:cs typeface="+mn-cs"/>
                  </a:rPr>
                  <a:t>Initial Stage (50 – 500 A)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Ｐゴシック" pitchFamily="34" charset="-128"/>
                    <a:cs typeface="+mn-cs"/>
                  </a:rPr>
                  <a:t>          </a:t>
                </a:r>
              </a:p>
            </p:txBody>
          </p:sp>
        </p:grpSp>
        <p:sp>
          <p:nvSpPr>
            <p:cNvPr id="22535" name="Text Box 22"/>
            <p:cNvSpPr txBox="1">
              <a:spLocks noChangeArrowheads="1"/>
            </p:cNvSpPr>
            <p:nvPr/>
          </p:nvSpPr>
          <p:spPr bwMode="auto">
            <a:xfrm>
              <a:off x="1207" y="1723"/>
              <a:ext cx="633" cy="4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6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rPr>
                <a:t>~ 5 C  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rPr>
                <a:t>  </a:t>
              </a:r>
            </a:p>
          </p:txBody>
        </p:sp>
        <p:sp>
          <p:nvSpPr>
            <p:cNvPr id="22536" name="Text Box 23"/>
            <p:cNvSpPr txBox="1">
              <a:spLocks noChangeArrowheads="1"/>
            </p:cNvSpPr>
            <p:nvPr/>
          </p:nvSpPr>
          <p:spPr bwMode="auto">
            <a:xfrm>
              <a:off x="2349" y="1753"/>
              <a:ext cx="616" cy="4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6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rPr>
                <a:t>~ 1 C  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rPr>
                <a:t>  </a:t>
              </a:r>
            </a:p>
          </p:txBody>
        </p:sp>
        <p:sp>
          <p:nvSpPr>
            <p:cNvPr id="22537" name="Text Box 24"/>
            <p:cNvSpPr txBox="1">
              <a:spLocks noChangeArrowheads="1"/>
            </p:cNvSpPr>
            <p:nvPr/>
          </p:nvSpPr>
          <p:spPr bwMode="auto">
            <a:xfrm>
              <a:off x="3043" y="1766"/>
              <a:ext cx="722" cy="4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6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rPr>
                <a:t>~ 10 C  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rPr>
                <a:t>  </a:t>
              </a:r>
            </a:p>
          </p:txBody>
        </p:sp>
        <p:sp>
          <p:nvSpPr>
            <p:cNvPr id="22538" name="Text Box 25"/>
            <p:cNvSpPr txBox="1">
              <a:spLocks noChangeArrowheads="1"/>
            </p:cNvSpPr>
            <p:nvPr/>
          </p:nvSpPr>
          <p:spPr bwMode="auto">
            <a:xfrm>
              <a:off x="3743" y="1755"/>
              <a:ext cx="633" cy="4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6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rPr>
                <a:t>~ 1 C  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rPr>
                <a:t>  </a:t>
              </a:r>
            </a:p>
          </p:txBody>
        </p:sp>
        <p:sp>
          <p:nvSpPr>
            <p:cNvPr id="22539" name="Text Box 26"/>
            <p:cNvSpPr txBox="1">
              <a:spLocks noChangeArrowheads="1"/>
            </p:cNvSpPr>
            <p:nvPr/>
          </p:nvSpPr>
          <p:spPr bwMode="auto">
            <a:xfrm>
              <a:off x="1066" y="3436"/>
              <a:ext cx="794" cy="4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6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rPr>
                <a:t>  </a:t>
              </a:r>
              <a:r>
                <a:rPr kumimoji="0" lang="en-US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rPr>
                <a:t>~ 30 C  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rPr>
                <a:t>  </a:t>
              </a:r>
            </a:p>
          </p:txBody>
        </p:sp>
        <p:sp>
          <p:nvSpPr>
            <p:cNvPr id="22540" name="Text Box 27"/>
            <p:cNvSpPr txBox="1">
              <a:spLocks noChangeArrowheads="1"/>
            </p:cNvSpPr>
            <p:nvPr/>
          </p:nvSpPr>
          <p:spPr bwMode="auto">
            <a:xfrm>
              <a:off x="2303" y="3466"/>
              <a:ext cx="810" cy="4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6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rPr>
                <a:t>~ 10 C    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rPr>
                <a:t>  </a:t>
              </a:r>
            </a:p>
          </p:txBody>
        </p:sp>
        <p:sp>
          <p:nvSpPr>
            <p:cNvPr id="22541" name="Text Box 28"/>
            <p:cNvSpPr txBox="1">
              <a:spLocks noChangeArrowheads="1"/>
            </p:cNvSpPr>
            <p:nvPr/>
          </p:nvSpPr>
          <p:spPr bwMode="auto">
            <a:xfrm>
              <a:off x="3022" y="3480"/>
              <a:ext cx="633" cy="4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6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rPr>
                <a:t>~ 1 C  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rPr>
                <a:t>  </a:t>
              </a:r>
            </a:p>
          </p:txBody>
        </p:sp>
        <p:sp>
          <p:nvSpPr>
            <p:cNvPr id="22542" name="Text Box 29"/>
            <p:cNvSpPr txBox="1">
              <a:spLocks noChangeArrowheads="1"/>
            </p:cNvSpPr>
            <p:nvPr/>
          </p:nvSpPr>
          <p:spPr bwMode="auto">
            <a:xfrm>
              <a:off x="3702" y="3470"/>
              <a:ext cx="633" cy="4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6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1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16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rPr>
                <a:t>~ 1 C  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rPr>
                <a:t>  </a:t>
              </a:r>
            </a:p>
          </p:txBody>
        </p:sp>
      </p:grpSp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685800" y="6591300"/>
            <a:ext cx="6096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FD350E-2F59-43DA-8AFF-56662DEA7D2E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+mn-cs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0" y="0"/>
            <a:ext cx="9144000" cy="4619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Natural Lightning vs.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Times New Roman" pitchFamily="18" charset="0"/>
              </a:rPr>
              <a:t>Rocket-Triggered Lightning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0040" y="5950813"/>
            <a:ext cx="867156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461963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Leader/return stroke sequences in triggered lightning are similar to </a:t>
            </a:r>
            <a:r>
              <a:rPr kumimoji="0" lang="en-US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subsequent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t> leader/return stroke sequences in natural downward lightning.</a:t>
            </a:r>
          </a:p>
        </p:txBody>
      </p:sp>
    </p:spTree>
    <p:extLst>
      <p:ext uri="{BB962C8B-B14F-4D97-AF65-F5344CB8AC3E}">
        <p14:creationId xmlns:p14="http://schemas.microsoft.com/office/powerpoint/2010/main" val="40716782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 descr="strip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8787" name="Line 3"/>
          <p:cNvSpPr>
            <a:spLocks noChangeShapeType="1"/>
          </p:cNvSpPr>
          <p:nvPr/>
        </p:nvSpPr>
        <p:spPr bwMode="auto">
          <a:xfrm>
            <a:off x="1447800" y="6586538"/>
            <a:ext cx="6527800" cy="0"/>
          </a:xfrm>
          <a:prstGeom prst="line">
            <a:avLst/>
          </a:prstGeom>
          <a:noFill/>
          <a:ln w="85725">
            <a:solidFill>
              <a:srgbClr val="2101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8788" name="Line 4"/>
          <p:cNvSpPr>
            <a:spLocks noChangeShapeType="1"/>
          </p:cNvSpPr>
          <p:nvPr/>
        </p:nvSpPr>
        <p:spPr bwMode="auto">
          <a:xfrm>
            <a:off x="1992313" y="6715125"/>
            <a:ext cx="5867400" cy="0"/>
          </a:xfrm>
          <a:prstGeom prst="line">
            <a:avLst/>
          </a:prstGeom>
          <a:noFill/>
          <a:ln w="85725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8789" name="Oval 6"/>
          <p:cNvSpPr>
            <a:spLocks noChangeArrowheads="1"/>
          </p:cNvSpPr>
          <p:nvPr/>
        </p:nvSpPr>
        <p:spPr bwMode="auto">
          <a:xfrm rot="5400000">
            <a:off x="1944687" y="6677026"/>
            <a:ext cx="74613" cy="74612"/>
          </a:xfrm>
          <a:prstGeom prst="ellipse">
            <a:avLst/>
          </a:prstGeom>
          <a:solidFill>
            <a:srgbClr val="FF812B"/>
          </a:solidFill>
          <a:ln w="9525">
            <a:solidFill>
              <a:srgbClr val="FF812B"/>
            </a:solidFill>
            <a:round/>
            <a:headEnd/>
            <a:tailEnd/>
          </a:ln>
        </p:spPr>
        <p:txBody>
          <a:bodyPr wrap="none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18790" name="Picture 7" descr="largeBlueW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451600"/>
            <a:ext cx="1600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8791" name="Line 8"/>
          <p:cNvSpPr>
            <a:spLocks noChangeShapeType="1"/>
          </p:cNvSpPr>
          <p:nvPr/>
        </p:nvSpPr>
        <p:spPr bwMode="auto">
          <a:xfrm>
            <a:off x="1066800" y="457200"/>
            <a:ext cx="8077200" cy="0"/>
          </a:xfrm>
          <a:prstGeom prst="line">
            <a:avLst/>
          </a:prstGeom>
          <a:noFill/>
          <a:ln w="19050">
            <a:solidFill>
              <a:srgbClr val="FF81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8792" name="Text Box 14"/>
          <p:cNvSpPr txBox="1">
            <a:spLocks noChangeArrowheads="1"/>
          </p:cNvSpPr>
          <p:nvPr/>
        </p:nvSpPr>
        <p:spPr bwMode="auto">
          <a:xfrm>
            <a:off x="979488" y="109538"/>
            <a:ext cx="5486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   Rocket-Triggered Lightning</a:t>
            </a:r>
          </a:p>
        </p:txBody>
      </p:sp>
      <p:sp>
        <p:nvSpPr>
          <p:cNvPr id="118793" name="Line 15"/>
          <p:cNvSpPr>
            <a:spLocks noChangeShapeType="1"/>
          </p:cNvSpPr>
          <p:nvPr/>
        </p:nvSpPr>
        <p:spPr bwMode="auto">
          <a:xfrm>
            <a:off x="4343400" y="281940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18794" name="Group 16"/>
          <p:cNvGrpSpPr>
            <a:grpSpLocks/>
          </p:cNvGrpSpPr>
          <p:nvPr/>
        </p:nvGrpSpPr>
        <p:grpSpPr bwMode="auto">
          <a:xfrm>
            <a:off x="1143000" y="752475"/>
            <a:ext cx="6946900" cy="5424488"/>
            <a:chOff x="720" y="480"/>
            <a:chExt cx="4376" cy="3417"/>
          </a:xfrm>
        </p:grpSpPr>
        <p:graphicFrame>
          <p:nvGraphicFramePr>
            <p:cNvPr id="118826" name="Object 2"/>
            <p:cNvGraphicFramePr>
              <a:graphicFrameLocks noChangeAspect="1"/>
            </p:cNvGraphicFramePr>
            <p:nvPr/>
          </p:nvGraphicFramePr>
          <p:xfrm>
            <a:off x="720" y="480"/>
            <a:ext cx="4376" cy="34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7393" name="Photo Editor Photo" r:id="rId6" imgW="19476190" imgH="15209524" progId="MSPhotoEd.3">
                    <p:embed/>
                  </p:oleObj>
                </mc:Choice>
                <mc:Fallback>
                  <p:oleObj name="Photo Editor Photo" r:id="rId6" imgW="19476190" imgH="15209524" progId="MSPhotoEd.3">
                    <p:embed/>
                    <p:pic>
                      <p:nvPicPr>
                        <p:cNvPr id="118826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0" y="480"/>
                          <a:ext cx="4376" cy="34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 algn="ctr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8827" name="Text Box 18"/>
            <p:cNvSpPr txBox="1">
              <a:spLocks noChangeArrowheads="1"/>
            </p:cNvSpPr>
            <p:nvPr/>
          </p:nvSpPr>
          <p:spPr bwMode="auto">
            <a:xfrm>
              <a:off x="2200" y="484"/>
              <a:ext cx="183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42900" indent="-342900"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572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 u="sng" dirty="0">
                  <a:solidFill>
                    <a:srgbClr val="3333FF"/>
                  </a:solidFill>
                  <a:latin typeface="Arial" panose="020B0604020202020204" pitchFamily="34" charset="0"/>
                </a:rPr>
                <a:t>Altitude Triggering</a:t>
              </a:r>
            </a:p>
          </p:txBody>
        </p:sp>
      </p:grpSp>
      <p:sp>
        <p:nvSpPr>
          <p:cNvPr id="118795" name="Freeform 19"/>
          <p:cNvSpPr>
            <a:spLocks/>
          </p:cNvSpPr>
          <p:nvPr/>
        </p:nvSpPr>
        <p:spPr bwMode="auto">
          <a:xfrm>
            <a:off x="1752600" y="2667000"/>
            <a:ext cx="762000" cy="1752600"/>
          </a:xfrm>
          <a:custGeom>
            <a:avLst/>
            <a:gdLst>
              <a:gd name="T0" fmla="*/ 0 w 480"/>
              <a:gd name="T1" fmla="*/ 0 h 1104"/>
              <a:gd name="T2" fmla="*/ 2147483646 w 480"/>
              <a:gd name="T3" fmla="*/ 2147483646 h 1104"/>
              <a:gd name="T4" fmla="*/ 2147483646 w 480"/>
              <a:gd name="T5" fmla="*/ 2147483646 h 1104"/>
              <a:gd name="T6" fmla="*/ 2147483646 w 480"/>
              <a:gd name="T7" fmla="*/ 2147483646 h 1104"/>
              <a:gd name="T8" fmla="*/ 2147483646 w 480"/>
              <a:gd name="T9" fmla="*/ 2147483646 h 1104"/>
              <a:gd name="T10" fmla="*/ 2147483646 w 480"/>
              <a:gd name="T11" fmla="*/ 2147483646 h 1104"/>
              <a:gd name="T12" fmla="*/ 2147483646 w 480"/>
              <a:gd name="T13" fmla="*/ 2147483646 h 1104"/>
              <a:gd name="T14" fmla="*/ 2147483646 w 480"/>
              <a:gd name="T15" fmla="*/ 2147483646 h 1104"/>
              <a:gd name="T16" fmla="*/ 2147483646 w 480"/>
              <a:gd name="T17" fmla="*/ 2147483646 h 11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80"/>
              <a:gd name="T28" fmla="*/ 0 h 1104"/>
              <a:gd name="T29" fmla="*/ 480 w 480"/>
              <a:gd name="T30" fmla="*/ 1104 h 11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80" h="1104">
                <a:moveTo>
                  <a:pt x="0" y="0"/>
                </a:moveTo>
                <a:cubicBezTo>
                  <a:pt x="60" y="68"/>
                  <a:pt x="120" y="136"/>
                  <a:pt x="144" y="192"/>
                </a:cubicBezTo>
                <a:cubicBezTo>
                  <a:pt x="168" y="248"/>
                  <a:pt x="128" y="304"/>
                  <a:pt x="144" y="336"/>
                </a:cubicBezTo>
                <a:cubicBezTo>
                  <a:pt x="160" y="368"/>
                  <a:pt x="240" y="360"/>
                  <a:pt x="240" y="384"/>
                </a:cubicBezTo>
                <a:cubicBezTo>
                  <a:pt x="240" y="408"/>
                  <a:pt x="144" y="432"/>
                  <a:pt x="144" y="480"/>
                </a:cubicBezTo>
                <a:cubicBezTo>
                  <a:pt x="144" y="528"/>
                  <a:pt x="224" y="616"/>
                  <a:pt x="240" y="672"/>
                </a:cubicBezTo>
                <a:cubicBezTo>
                  <a:pt x="256" y="728"/>
                  <a:pt x="248" y="784"/>
                  <a:pt x="240" y="816"/>
                </a:cubicBezTo>
                <a:cubicBezTo>
                  <a:pt x="232" y="848"/>
                  <a:pt x="152" y="816"/>
                  <a:pt x="192" y="864"/>
                </a:cubicBezTo>
                <a:cubicBezTo>
                  <a:pt x="232" y="912"/>
                  <a:pt x="432" y="1072"/>
                  <a:pt x="480" y="1104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796" name="Freeform 20"/>
          <p:cNvSpPr>
            <a:spLocks/>
          </p:cNvSpPr>
          <p:nvPr/>
        </p:nvSpPr>
        <p:spPr bwMode="auto">
          <a:xfrm>
            <a:off x="3263900" y="2819400"/>
            <a:ext cx="88900" cy="152400"/>
          </a:xfrm>
          <a:custGeom>
            <a:avLst/>
            <a:gdLst>
              <a:gd name="T0" fmla="*/ 2147483646 w 56"/>
              <a:gd name="T1" fmla="*/ 0 h 96"/>
              <a:gd name="T2" fmla="*/ 2147483646 w 56"/>
              <a:gd name="T3" fmla="*/ 2147483646 h 96"/>
              <a:gd name="T4" fmla="*/ 0 60000 65536"/>
              <a:gd name="T5" fmla="*/ 0 60000 65536"/>
              <a:gd name="T6" fmla="*/ 0 w 56"/>
              <a:gd name="T7" fmla="*/ 0 h 96"/>
              <a:gd name="T8" fmla="*/ 56 w 56"/>
              <a:gd name="T9" fmla="*/ 96 h 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" h="96">
                <a:moveTo>
                  <a:pt x="56" y="0"/>
                </a:moveTo>
                <a:cubicBezTo>
                  <a:pt x="28" y="36"/>
                  <a:pt x="0" y="72"/>
                  <a:pt x="8" y="96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797" name="Freeform 21"/>
          <p:cNvSpPr>
            <a:spLocks/>
          </p:cNvSpPr>
          <p:nvPr/>
        </p:nvSpPr>
        <p:spPr bwMode="auto">
          <a:xfrm>
            <a:off x="3325813" y="2819400"/>
            <a:ext cx="55562" cy="323850"/>
          </a:xfrm>
          <a:custGeom>
            <a:avLst/>
            <a:gdLst>
              <a:gd name="T0" fmla="*/ 2147483646 w 35"/>
              <a:gd name="T1" fmla="*/ 0 h 204"/>
              <a:gd name="T2" fmla="*/ 2147483646 w 35"/>
              <a:gd name="T3" fmla="*/ 2147483646 h 204"/>
              <a:gd name="T4" fmla="*/ 2147483646 w 35"/>
              <a:gd name="T5" fmla="*/ 2147483646 h 204"/>
              <a:gd name="T6" fmla="*/ 2147483646 w 35"/>
              <a:gd name="T7" fmla="*/ 2147483646 h 204"/>
              <a:gd name="T8" fmla="*/ 0 60000 65536"/>
              <a:gd name="T9" fmla="*/ 0 60000 65536"/>
              <a:gd name="T10" fmla="*/ 0 60000 65536"/>
              <a:gd name="T11" fmla="*/ 0 60000 65536"/>
              <a:gd name="T12" fmla="*/ 0 w 35"/>
              <a:gd name="T13" fmla="*/ 0 h 204"/>
              <a:gd name="T14" fmla="*/ 35 w 35"/>
              <a:gd name="T15" fmla="*/ 204 h 20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5" h="204">
                <a:moveTo>
                  <a:pt x="17" y="0"/>
                </a:moveTo>
                <a:cubicBezTo>
                  <a:pt x="8" y="13"/>
                  <a:pt x="0" y="27"/>
                  <a:pt x="2" y="48"/>
                </a:cubicBezTo>
                <a:cubicBezTo>
                  <a:pt x="4" y="69"/>
                  <a:pt x="29" y="100"/>
                  <a:pt x="32" y="126"/>
                </a:cubicBezTo>
                <a:cubicBezTo>
                  <a:pt x="35" y="152"/>
                  <a:pt x="25" y="185"/>
                  <a:pt x="23" y="204"/>
                </a:cubicBezTo>
              </a:path>
            </a:pathLst>
          </a:cu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798" name="Freeform 22"/>
          <p:cNvSpPr>
            <a:spLocks/>
          </p:cNvSpPr>
          <p:nvPr/>
        </p:nvSpPr>
        <p:spPr bwMode="auto">
          <a:xfrm>
            <a:off x="3386138" y="2943225"/>
            <a:ext cx="42862" cy="90488"/>
          </a:xfrm>
          <a:custGeom>
            <a:avLst/>
            <a:gdLst>
              <a:gd name="T0" fmla="*/ 2147483646 w 27"/>
              <a:gd name="T1" fmla="*/ 0 h 57"/>
              <a:gd name="T2" fmla="*/ 0 w 27"/>
              <a:gd name="T3" fmla="*/ 2147483646 h 57"/>
              <a:gd name="T4" fmla="*/ 0 60000 65536"/>
              <a:gd name="T5" fmla="*/ 0 60000 65536"/>
              <a:gd name="T6" fmla="*/ 0 w 27"/>
              <a:gd name="T7" fmla="*/ 0 h 57"/>
              <a:gd name="T8" fmla="*/ 27 w 27"/>
              <a:gd name="T9" fmla="*/ 57 h 5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7" h="57">
                <a:moveTo>
                  <a:pt x="27" y="0"/>
                </a:moveTo>
                <a:cubicBezTo>
                  <a:pt x="13" y="20"/>
                  <a:pt x="0" y="41"/>
                  <a:pt x="0" y="57"/>
                </a:cubicBez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799" name="Freeform 23"/>
          <p:cNvSpPr>
            <a:spLocks/>
          </p:cNvSpPr>
          <p:nvPr/>
        </p:nvSpPr>
        <p:spPr bwMode="auto">
          <a:xfrm>
            <a:off x="4699000" y="1752600"/>
            <a:ext cx="101600" cy="76200"/>
          </a:xfrm>
          <a:custGeom>
            <a:avLst/>
            <a:gdLst>
              <a:gd name="T0" fmla="*/ 2147483646 w 64"/>
              <a:gd name="T1" fmla="*/ 0 h 48"/>
              <a:gd name="T2" fmla="*/ 2147483646 w 64"/>
              <a:gd name="T3" fmla="*/ 2147483646 h 48"/>
              <a:gd name="T4" fmla="*/ 0 60000 65536"/>
              <a:gd name="T5" fmla="*/ 0 60000 65536"/>
              <a:gd name="T6" fmla="*/ 0 w 64"/>
              <a:gd name="T7" fmla="*/ 0 h 48"/>
              <a:gd name="T8" fmla="*/ 64 w 64"/>
              <a:gd name="T9" fmla="*/ 48 h 4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4" h="48">
                <a:moveTo>
                  <a:pt x="64" y="0"/>
                </a:moveTo>
                <a:cubicBezTo>
                  <a:pt x="32" y="16"/>
                  <a:pt x="0" y="32"/>
                  <a:pt x="16" y="48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00" name="Freeform 24"/>
          <p:cNvSpPr>
            <a:spLocks/>
          </p:cNvSpPr>
          <p:nvPr/>
        </p:nvSpPr>
        <p:spPr bwMode="auto">
          <a:xfrm>
            <a:off x="3403600" y="2133600"/>
            <a:ext cx="177800" cy="76200"/>
          </a:xfrm>
          <a:custGeom>
            <a:avLst/>
            <a:gdLst>
              <a:gd name="T0" fmla="*/ 2147483646 w 112"/>
              <a:gd name="T1" fmla="*/ 0 h 48"/>
              <a:gd name="T2" fmla="*/ 2147483646 w 112"/>
              <a:gd name="T3" fmla="*/ 2147483646 h 48"/>
              <a:gd name="T4" fmla="*/ 0 60000 65536"/>
              <a:gd name="T5" fmla="*/ 0 60000 65536"/>
              <a:gd name="T6" fmla="*/ 0 w 112"/>
              <a:gd name="T7" fmla="*/ 0 h 48"/>
              <a:gd name="T8" fmla="*/ 112 w 112"/>
              <a:gd name="T9" fmla="*/ 48 h 4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2" h="48">
                <a:moveTo>
                  <a:pt x="112" y="0"/>
                </a:moveTo>
                <a:cubicBezTo>
                  <a:pt x="56" y="24"/>
                  <a:pt x="0" y="48"/>
                  <a:pt x="64" y="48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01" name="Freeform 25"/>
          <p:cNvSpPr>
            <a:spLocks/>
          </p:cNvSpPr>
          <p:nvPr/>
        </p:nvSpPr>
        <p:spPr bwMode="auto">
          <a:xfrm>
            <a:off x="4648200" y="1752600"/>
            <a:ext cx="76200" cy="228600"/>
          </a:xfrm>
          <a:custGeom>
            <a:avLst/>
            <a:gdLst>
              <a:gd name="T0" fmla="*/ 2147483646 w 48"/>
              <a:gd name="T1" fmla="*/ 0 h 144"/>
              <a:gd name="T2" fmla="*/ 0 w 48"/>
              <a:gd name="T3" fmla="*/ 2147483646 h 144"/>
              <a:gd name="T4" fmla="*/ 0 60000 65536"/>
              <a:gd name="T5" fmla="*/ 0 60000 65536"/>
              <a:gd name="T6" fmla="*/ 0 w 48"/>
              <a:gd name="T7" fmla="*/ 0 h 144"/>
              <a:gd name="T8" fmla="*/ 48 w 48"/>
              <a:gd name="T9" fmla="*/ 144 h 1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8" h="144">
                <a:moveTo>
                  <a:pt x="48" y="0"/>
                </a:moveTo>
                <a:cubicBezTo>
                  <a:pt x="48" y="44"/>
                  <a:pt x="48" y="88"/>
                  <a:pt x="0" y="144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02" name="Freeform 26"/>
          <p:cNvSpPr>
            <a:spLocks/>
          </p:cNvSpPr>
          <p:nvPr/>
        </p:nvSpPr>
        <p:spPr bwMode="auto">
          <a:xfrm>
            <a:off x="4114800" y="2438400"/>
            <a:ext cx="76200" cy="76200"/>
          </a:xfrm>
          <a:custGeom>
            <a:avLst/>
            <a:gdLst>
              <a:gd name="T0" fmla="*/ 2147483646 w 48"/>
              <a:gd name="T1" fmla="*/ 0 h 48"/>
              <a:gd name="T2" fmla="*/ 0 w 48"/>
              <a:gd name="T3" fmla="*/ 2147483646 h 48"/>
              <a:gd name="T4" fmla="*/ 0 60000 65536"/>
              <a:gd name="T5" fmla="*/ 0 60000 65536"/>
              <a:gd name="T6" fmla="*/ 0 w 48"/>
              <a:gd name="T7" fmla="*/ 0 h 48"/>
              <a:gd name="T8" fmla="*/ 48 w 48"/>
              <a:gd name="T9" fmla="*/ 48 h 4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8" h="48">
                <a:moveTo>
                  <a:pt x="48" y="0"/>
                </a:moveTo>
                <a:cubicBezTo>
                  <a:pt x="28" y="16"/>
                  <a:pt x="8" y="32"/>
                  <a:pt x="0" y="48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03" name="Freeform 27"/>
          <p:cNvSpPr>
            <a:spLocks/>
          </p:cNvSpPr>
          <p:nvPr/>
        </p:nvSpPr>
        <p:spPr bwMode="auto">
          <a:xfrm>
            <a:off x="3594100" y="2133600"/>
            <a:ext cx="215900" cy="152400"/>
          </a:xfrm>
          <a:custGeom>
            <a:avLst/>
            <a:gdLst>
              <a:gd name="T0" fmla="*/ 2147483646 w 136"/>
              <a:gd name="T1" fmla="*/ 0 h 96"/>
              <a:gd name="T2" fmla="*/ 2147483646 w 136"/>
              <a:gd name="T3" fmla="*/ 2147483646 h 96"/>
              <a:gd name="T4" fmla="*/ 0 60000 65536"/>
              <a:gd name="T5" fmla="*/ 0 60000 65536"/>
              <a:gd name="T6" fmla="*/ 0 w 136"/>
              <a:gd name="T7" fmla="*/ 0 h 96"/>
              <a:gd name="T8" fmla="*/ 136 w 136"/>
              <a:gd name="T9" fmla="*/ 96 h 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36" h="96">
                <a:moveTo>
                  <a:pt x="136" y="0"/>
                </a:moveTo>
                <a:cubicBezTo>
                  <a:pt x="68" y="36"/>
                  <a:pt x="0" y="72"/>
                  <a:pt x="40" y="96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04" name="Freeform 28"/>
          <p:cNvSpPr>
            <a:spLocks/>
          </p:cNvSpPr>
          <p:nvPr/>
        </p:nvSpPr>
        <p:spPr bwMode="auto">
          <a:xfrm>
            <a:off x="4800600" y="1752600"/>
            <a:ext cx="165100" cy="228600"/>
          </a:xfrm>
          <a:custGeom>
            <a:avLst/>
            <a:gdLst>
              <a:gd name="T0" fmla="*/ 0 w 104"/>
              <a:gd name="T1" fmla="*/ 0 h 144"/>
              <a:gd name="T2" fmla="*/ 0 w 104"/>
              <a:gd name="T3" fmla="*/ 2147483646 h 144"/>
              <a:gd name="T4" fmla="*/ 0 60000 65536"/>
              <a:gd name="T5" fmla="*/ 0 60000 65536"/>
              <a:gd name="T6" fmla="*/ 0 w 104"/>
              <a:gd name="T7" fmla="*/ 0 h 144"/>
              <a:gd name="T8" fmla="*/ 104 w 104"/>
              <a:gd name="T9" fmla="*/ 144 h 1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4" h="144">
                <a:moveTo>
                  <a:pt x="0" y="0"/>
                </a:moveTo>
                <a:cubicBezTo>
                  <a:pt x="52" y="20"/>
                  <a:pt x="104" y="40"/>
                  <a:pt x="0" y="144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05" name="Freeform 29"/>
          <p:cNvSpPr>
            <a:spLocks/>
          </p:cNvSpPr>
          <p:nvPr/>
        </p:nvSpPr>
        <p:spPr bwMode="auto">
          <a:xfrm>
            <a:off x="4648200" y="1752600"/>
            <a:ext cx="76200" cy="228600"/>
          </a:xfrm>
          <a:custGeom>
            <a:avLst/>
            <a:gdLst>
              <a:gd name="T0" fmla="*/ 2147483646 w 48"/>
              <a:gd name="T1" fmla="*/ 0 h 144"/>
              <a:gd name="T2" fmla="*/ 0 w 48"/>
              <a:gd name="T3" fmla="*/ 2147483646 h 144"/>
              <a:gd name="T4" fmla="*/ 0 60000 65536"/>
              <a:gd name="T5" fmla="*/ 0 60000 65536"/>
              <a:gd name="T6" fmla="*/ 0 w 48"/>
              <a:gd name="T7" fmla="*/ 0 h 144"/>
              <a:gd name="T8" fmla="*/ 48 w 48"/>
              <a:gd name="T9" fmla="*/ 144 h 1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8" h="144">
                <a:moveTo>
                  <a:pt x="48" y="0"/>
                </a:moveTo>
                <a:cubicBezTo>
                  <a:pt x="24" y="56"/>
                  <a:pt x="0" y="112"/>
                  <a:pt x="0" y="144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06" name="Freeform 30"/>
          <p:cNvSpPr>
            <a:spLocks/>
          </p:cNvSpPr>
          <p:nvPr/>
        </p:nvSpPr>
        <p:spPr bwMode="auto">
          <a:xfrm>
            <a:off x="4038600" y="2209800"/>
            <a:ext cx="76200" cy="152400"/>
          </a:xfrm>
          <a:custGeom>
            <a:avLst/>
            <a:gdLst>
              <a:gd name="T0" fmla="*/ 2147483646 w 48"/>
              <a:gd name="T1" fmla="*/ 0 h 96"/>
              <a:gd name="T2" fmla="*/ 0 w 48"/>
              <a:gd name="T3" fmla="*/ 2147483646 h 96"/>
              <a:gd name="T4" fmla="*/ 0 60000 65536"/>
              <a:gd name="T5" fmla="*/ 0 60000 65536"/>
              <a:gd name="T6" fmla="*/ 0 w 48"/>
              <a:gd name="T7" fmla="*/ 0 h 96"/>
              <a:gd name="T8" fmla="*/ 48 w 48"/>
              <a:gd name="T9" fmla="*/ 96 h 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8" h="96">
                <a:moveTo>
                  <a:pt x="48" y="0"/>
                </a:moveTo>
                <a:cubicBezTo>
                  <a:pt x="28" y="32"/>
                  <a:pt x="8" y="64"/>
                  <a:pt x="0" y="96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07" name="Freeform 31"/>
          <p:cNvSpPr>
            <a:spLocks/>
          </p:cNvSpPr>
          <p:nvPr/>
        </p:nvSpPr>
        <p:spPr bwMode="auto">
          <a:xfrm>
            <a:off x="4343400" y="2362200"/>
            <a:ext cx="1588" cy="228600"/>
          </a:xfrm>
          <a:custGeom>
            <a:avLst/>
            <a:gdLst>
              <a:gd name="T0" fmla="*/ 0 w 1"/>
              <a:gd name="T1" fmla="*/ 0 h 144"/>
              <a:gd name="T2" fmla="*/ 0 w 1"/>
              <a:gd name="T3" fmla="*/ 2147483646 h 144"/>
              <a:gd name="T4" fmla="*/ 0 w 1"/>
              <a:gd name="T5" fmla="*/ 2147483646 h 144"/>
              <a:gd name="T6" fmla="*/ 0 60000 65536"/>
              <a:gd name="T7" fmla="*/ 0 60000 65536"/>
              <a:gd name="T8" fmla="*/ 0 60000 65536"/>
              <a:gd name="T9" fmla="*/ 0 w 1"/>
              <a:gd name="T10" fmla="*/ 0 h 144"/>
              <a:gd name="T11" fmla="*/ 1 w 1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144">
                <a:moveTo>
                  <a:pt x="0" y="0"/>
                </a:moveTo>
                <a:cubicBezTo>
                  <a:pt x="0" y="36"/>
                  <a:pt x="0" y="72"/>
                  <a:pt x="0" y="96"/>
                </a:cubicBezTo>
                <a:cubicBezTo>
                  <a:pt x="0" y="120"/>
                  <a:pt x="0" y="136"/>
                  <a:pt x="0" y="144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08" name="Freeform 32"/>
          <p:cNvSpPr>
            <a:spLocks/>
          </p:cNvSpPr>
          <p:nvPr/>
        </p:nvSpPr>
        <p:spPr bwMode="auto">
          <a:xfrm>
            <a:off x="4648200" y="1676400"/>
            <a:ext cx="76200" cy="228600"/>
          </a:xfrm>
          <a:custGeom>
            <a:avLst/>
            <a:gdLst>
              <a:gd name="T0" fmla="*/ 2147483646 w 48"/>
              <a:gd name="T1" fmla="*/ 0 h 144"/>
              <a:gd name="T2" fmla="*/ 0 w 48"/>
              <a:gd name="T3" fmla="*/ 2147483646 h 144"/>
              <a:gd name="T4" fmla="*/ 0 60000 65536"/>
              <a:gd name="T5" fmla="*/ 0 60000 65536"/>
              <a:gd name="T6" fmla="*/ 0 w 48"/>
              <a:gd name="T7" fmla="*/ 0 h 144"/>
              <a:gd name="T8" fmla="*/ 48 w 48"/>
              <a:gd name="T9" fmla="*/ 144 h 1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8" h="144">
                <a:moveTo>
                  <a:pt x="48" y="0"/>
                </a:moveTo>
                <a:cubicBezTo>
                  <a:pt x="28" y="64"/>
                  <a:pt x="8" y="128"/>
                  <a:pt x="0" y="144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09" name="Freeform 33"/>
          <p:cNvSpPr>
            <a:spLocks/>
          </p:cNvSpPr>
          <p:nvPr/>
        </p:nvSpPr>
        <p:spPr bwMode="auto">
          <a:xfrm>
            <a:off x="4648200" y="1752600"/>
            <a:ext cx="76200" cy="228600"/>
          </a:xfrm>
          <a:custGeom>
            <a:avLst/>
            <a:gdLst>
              <a:gd name="T0" fmla="*/ 2147483646 w 48"/>
              <a:gd name="T1" fmla="*/ 0 h 144"/>
              <a:gd name="T2" fmla="*/ 0 w 48"/>
              <a:gd name="T3" fmla="*/ 2147483646 h 144"/>
              <a:gd name="T4" fmla="*/ 0 60000 65536"/>
              <a:gd name="T5" fmla="*/ 0 60000 65536"/>
              <a:gd name="T6" fmla="*/ 0 w 48"/>
              <a:gd name="T7" fmla="*/ 0 h 144"/>
              <a:gd name="T8" fmla="*/ 48 w 48"/>
              <a:gd name="T9" fmla="*/ 144 h 1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8" h="144">
                <a:moveTo>
                  <a:pt x="48" y="0"/>
                </a:moveTo>
                <a:cubicBezTo>
                  <a:pt x="24" y="52"/>
                  <a:pt x="0" y="104"/>
                  <a:pt x="0" y="144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10" name="Freeform 34"/>
          <p:cNvSpPr>
            <a:spLocks/>
          </p:cNvSpPr>
          <p:nvPr/>
        </p:nvSpPr>
        <p:spPr bwMode="auto">
          <a:xfrm>
            <a:off x="4724400" y="1676400"/>
            <a:ext cx="1588" cy="152400"/>
          </a:xfrm>
          <a:custGeom>
            <a:avLst/>
            <a:gdLst>
              <a:gd name="T0" fmla="*/ 0 w 1"/>
              <a:gd name="T1" fmla="*/ 0 h 96"/>
              <a:gd name="T2" fmla="*/ 0 w 1"/>
              <a:gd name="T3" fmla="*/ 2147483646 h 96"/>
              <a:gd name="T4" fmla="*/ 0 60000 65536"/>
              <a:gd name="T5" fmla="*/ 0 60000 65536"/>
              <a:gd name="T6" fmla="*/ 0 w 1"/>
              <a:gd name="T7" fmla="*/ 0 h 96"/>
              <a:gd name="T8" fmla="*/ 1 w 1"/>
              <a:gd name="T9" fmla="*/ 96 h 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96">
                <a:moveTo>
                  <a:pt x="0" y="0"/>
                </a:moveTo>
                <a:cubicBezTo>
                  <a:pt x="0" y="44"/>
                  <a:pt x="0" y="88"/>
                  <a:pt x="0" y="96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11" name="Freeform 35"/>
          <p:cNvSpPr>
            <a:spLocks/>
          </p:cNvSpPr>
          <p:nvPr/>
        </p:nvSpPr>
        <p:spPr bwMode="auto">
          <a:xfrm>
            <a:off x="4711700" y="1752600"/>
            <a:ext cx="88900" cy="76200"/>
          </a:xfrm>
          <a:custGeom>
            <a:avLst/>
            <a:gdLst>
              <a:gd name="T0" fmla="*/ 2147483646 w 56"/>
              <a:gd name="T1" fmla="*/ 0 h 48"/>
              <a:gd name="T2" fmla="*/ 2147483646 w 56"/>
              <a:gd name="T3" fmla="*/ 2147483646 h 48"/>
              <a:gd name="T4" fmla="*/ 0 60000 65536"/>
              <a:gd name="T5" fmla="*/ 0 60000 65536"/>
              <a:gd name="T6" fmla="*/ 0 w 56"/>
              <a:gd name="T7" fmla="*/ 0 h 48"/>
              <a:gd name="T8" fmla="*/ 56 w 56"/>
              <a:gd name="T9" fmla="*/ 48 h 4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" h="48">
                <a:moveTo>
                  <a:pt x="56" y="0"/>
                </a:moveTo>
                <a:cubicBezTo>
                  <a:pt x="28" y="24"/>
                  <a:pt x="0" y="48"/>
                  <a:pt x="8" y="48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12" name="Freeform 36"/>
          <p:cNvSpPr>
            <a:spLocks/>
          </p:cNvSpPr>
          <p:nvPr/>
        </p:nvSpPr>
        <p:spPr bwMode="auto">
          <a:xfrm>
            <a:off x="4724400" y="3009900"/>
            <a:ext cx="22225" cy="190500"/>
          </a:xfrm>
          <a:custGeom>
            <a:avLst/>
            <a:gdLst>
              <a:gd name="T0" fmla="*/ 0 w 14"/>
              <a:gd name="T1" fmla="*/ 2147483646 h 120"/>
              <a:gd name="T2" fmla="*/ 2147483646 w 14"/>
              <a:gd name="T3" fmla="*/ 0 h 120"/>
              <a:gd name="T4" fmla="*/ 0 60000 65536"/>
              <a:gd name="T5" fmla="*/ 0 60000 65536"/>
              <a:gd name="T6" fmla="*/ 0 w 14"/>
              <a:gd name="T7" fmla="*/ 0 h 120"/>
              <a:gd name="T8" fmla="*/ 14 w 14"/>
              <a:gd name="T9" fmla="*/ 120 h 1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" h="120">
                <a:moveTo>
                  <a:pt x="0" y="120"/>
                </a:moveTo>
                <a:cubicBezTo>
                  <a:pt x="7" y="72"/>
                  <a:pt x="14" y="24"/>
                  <a:pt x="14" y="0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13" name="Freeform 37"/>
          <p:cNvSpPr>
            <a:spLocks/>
          </p:cNvSpPr>
          <p:nvPr/>
        </p:nvSpPr>
        <p:spPr bwMode="auto">
          <a:xfrm>
            <a:off x="4600575" y="1711325"/>
            <a:ext cx="288925" cy="1489075"/>
          </a:xfrm>
          <a:custGeom>
            <a:avLst/>
            <a:gdLst>
              <a:gd name="T0" fmla="*/ 2147483646 w 182"/>
              <a:gd name="T1" fmla="*/ 2147483646 h 938"/>
              <a:gd name="T2" fmla="*/ 2147483646 w 182"/>
              <a:gd name="T3" fmla="*/ 2147483646 h 938"/>
              <a:gd name="T4" fmla="*/ 2147483646 w 182"/>
              <a:gd name="T5" fmla="*/ 2147483646 h 938"/>
              <a:gd name="T6" fmla="*/ 2147483646 w 182"/>
              <a:gd name="T7" fmla="*/ 2147483646 h 938"/>
              <a:gd name="T8" fmla="*/ 2147483646 w 182"/>
              <a:gd name="T9" fmla="*/ 2147483646 h 938"/>
              <a:gd name="T10" fmla="*/ 2147483646 w 182"/>
              <a:gd name="T11" fmla="*/ 2147483646 h 938"/>
              <a:gd name="T12" fmla="*/ 2147483646 w 182"/>
              <a:gd name="T13" fmla="*/ 2147483646 h 938"/>
              <a:gd name="T14" fmla="*/ 2147483646 w 182"/>
              <a:gd name="T15" fmla="*/ 2147483646 h 938"/>
              <a:gd name="T16" fmla="*/ 2147483646 w 182"/>
              <a:gd name="T17" fmla="*/ 2147483646 h 938"/>
              <a:gd name="T18" fmla="*/ 2147483646 w 182"/>
              <a:gd name="T19" fmla="*/ 2147483646 h 938"/>
              <a:gd name="T20" fmla="*/ 2147483646 w 182"/>
              <a:gd name="T21" fmla="*/ 2147483646 h 938"/>
              <a:gd name="T22" fmla="*/ 2147483646 w 182"/>
              <a:gd name="T23" fmla="*/ 0 h 93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2"/>
              <a:gd name="T37" fmla="*/ 0 h 938"/>
              <a:gd name="T38" fmla="*/ 182 w 182"/>
              <a:gd name="T39" fmla="*/ 938 h 93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2" h="938">
                <a:moveTo>
                  <a:pt x="78" y="938"/>
                </a:moveTo>
                <a:cubicBezTo>
                  <a:pt x="86" y="891"/>
                  <a:pt x="94" y="844"/>
                  <a:pt x="92" y="812"/>
                </a:cubicBezTo>
                <a:cubicBezTo>
                  <a:pt x="90" y="780"/>
                  <a:pt x="66" y="765"/>
                  <a:pt x="64" y="744"/>
                </a:cubicBezTo>
                <a:cubicBezTo>
                  <a:pt x="62" y="723"/>
                  <a:pt x="67" y="739"/>
                  <a:pt x="80" y="686"/>
                </a:cubicBezTo>
                <a:cubicBezTo>
                  <a:pt x="93" y="633"/>
                  <a:pt x="125" y="483"/>
                  <a:pt x="142" y="424"/>
                </a:cubicBezTo>
                <a:cubicBezTo>
                  <a:pt x="159" y="365"/>
                  <a:pt x="182" y="331"/>
                  <a:pt x="182" y="332"/>
                </a:cubicBezTo>
                <a:cubicBezTo>
                  <a:pt x="182" y="333"/>
                  <a:pt x="147" y="421"/>
                  <a:pt x="140" y="430"/>
                </a:cubicBezTo>
                <a:cubicBezTo>
                  <a:pt x="133" y="439"/>
                  <a:pt x="161" y="438"/>
                  <a:pt x="140" y="384"/>
                </a:cubicBezTo>
                <a:cubicBezTo>
                  <a:pt x="119" y="330"/>
                  <a:pt x="28" y="134"/>
                  <a:pt x="14" y="104"/>
                </a:cubicBezTo>
                <a:cubicBezTo>
                  <a:pt x="0" y="74"/>
                  <a:pt x="51" y="191"/>
                  <a:pt x="58" y="202"/>
                </a:cubicBezTo>
                <a:cubicBezTo>
                  <a:pt x="65" y="213"/>
                  <a:pt x="49" y="202"/>
                  <a:pt x="56" y="168"/>
                </a:cubicBezTo>
                <a:cubicBezTo>
                  <a:pt x="63" y="134"/>
                  <a:pt x="90" y="23"/>
                  <a:pt x="102" y="0"/>
                </a:cubicBezTo>
              </a:path>
            </a:pathLst>
          </a:cu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14" name="Freeform 38"/>
          <p:cNvSpPr>
            <a:spLocks/>
          </p:cNvSpPr>
          <p:nvPr/>
        </p:nvSpPr>
        <p:spPr bwMode="auto">
          <a:xfrm>
            <a:off x="4740275" y="2959100"/>
            <a:ext cx="47625" cy="98425"/>
          </a:xfrm>
          <a:custGeom>
            <a:avLst/>
            <a:gdLst>
              <a:gd name="T0" fmla="*/ 0 w 30"/>
              <a:gd name="T1" fmla="*/ 2147483646 h 62"/>
              <a:gd name="T2" fmla="*/ 2147483646 w 30"/>
              <a:gd name="T3" fmla="*/ 0 h 62"/>
              <a:gd name="T4" fmla="*/ 0 60000 65536"/>
              <a:gd name="T5" fmla="*/ 0 60000 65536"/>
              <a:gd name="T6" fmla="*/ 0 w 30"/>
              <a:gd name="T7" fmla="*/ 0 h 62"/>
              <a:gd name="T8" fmla="*/ 30 w 30"/>
              <a:gd name="T9" fmla="*/ 62 h 6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" h="62">
                <a:moveTo>
                  <a:pt x="0" y="62"/>
                </a:moveTo>
                <a:cubicBezTo>
                  <a:pt x="11" y="31"/>
                  <a:pt x="22" y="0"/>
                  <a:pt x="30" y="0"/>
                </a:cubicBez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15" name="Freeform 39"/>
          <p:cNvSpPr>
            <a:spLocks/>
          </p:cNvSpPr>
          <p:nvPr/>
        </p:nvSpPr>
        <p:spPr bwMode="auto">
          <a:xfrm>
            <a:off x="4579938" y="3667125"/>
            <a:ext cx="160337" cy="485775"/>
          </a:xfrm>
          <a:custGeom>
            <a:avLst/>
            <a:gdLst>
              <a:gd name="T0" fmla="*/ 2147483646 w 101"/>
              <a:gd name="T1" fmla="*/ 0 h 306"/>
              <a:gd name="T2" fmla="*/ 2147483646 w 101"/>
              <a:gd name="T3" fmla="*/ 2147483646 h 306"/>
              <a:gd name="T4" fmla="*/ 2147483646 w 101"/>
              <a:gd name="T5" fmla="*/ 2147483646 h 306"/>
              <a:gd name="T6" fmla="*/ 2147483646 w 101"/>
              <a:gd name="T7" fmla="*/ 2147483646 h 306"/>
              <a:gd name="T8" fmla="*/ 2147483646 w 101"/>
              <a:gd name="T9" fmla="*/ 2147483646 h 306"/>
              <a:gd name="T10" fmla="*/ 2147483646 w 101"/>
              <a:gd name="T11" fmla="*/ 2147483646 h 306"/>
              <a:gd name="T12" fmla="*/ 2147483646 w 101"/>
              <a:gd name="T13" fmla="*/ 2147483646 h 306"/>
              <a:gd name="T14" fmla="*/ 2147483646 w 101"/>
              <a:gd name="T15" fmla="*/ 2147483646 h 306"/>
              <a:gd name="T16" fmla="*/ 2147483646 w 101"/>
              <a:gd name="T17" fmla="*/ 2147483646 h 30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1"/>
              <a:gd name="T28" fmla="*/ 0 h 306"/>
              <a:gd name="T29" fmla="*/ 101 w 101"/>
              <a:gd name="T30" fmla="*/ 306 h 30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1" h="306">
                <a:moveTo>
                  <a:pt x="101" y="0"/>
                </a:moveTo>
                <a:cubicBezTo>
                  <a:pt x="87" y="34"/>
                  <a:pt x="73" y="68"/>
                  <a:pt x="57" y="92"/>
                </a:cubicBezTo>
                <a:cubicBezTo>
                  <a:pt x="41" y="116"/>
                  <a:pt x="5" y="146"/>
                  <a:pt x="5" y="146"/>
                </a:cubicBezTo>
                <a:cubicBezTo>
                  <a:pt x="5" y="146"/>
                  <a:pt x="55" y="88"/>
                  <a:pt x="59" y="90"/>
                </a:cubicBezTo>
                <a:cubicBezTo>
                  <a:pt x="63" y="92"/>
                  <a:pt x="37" y="136"/>
                  <a:pt x="29" y="158"/>
                </a:cubicBezTo>
                <a:cubicBezTo>
                  <a:pt x="21" y="180"/>
                  <a:pt x="16" y="203"/>
                  <a:pt x="11" y="222"/>
                </a:cubicBezTo>
                <a:cubicBezTo>
                  <a:pt x="6" y="241"/>
                  <a:pt x="2" y="267"/>
                  <a:pt x="1" y="270"/>
                </a:cubicBezTo>
                <a:cubicBezTo>
                  <a:pt x="0" y="273"/>
                  <a:pt x="1" y="232"/>
                  <a:pt x="7" y="238"/>
                </a:cubicBezTo>
                <a:cubicBezTo>
                  <a:pt x="13" y="244"/>
                  <a:pt x="24" y="275"/>
                  <a:pt x="35" y="306"/>
                </a:cubicBezTo>
              </a:path>
            </a:pathLst>
          </a:cu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16" name="Freeform 40"/>
          <p:cNvSpPr>
            <a:spLocks/>
          </p:cNvSpPr>
          <p:nvPr/>
        </p:nvSpPr>
        <p:spPr bwMode="auto">
          <a:xfrm>
            <a:off x="5937250" y="3690938"/>
            <a:ext cx="174625" cy="766762"/>
          </a:xfrm>
          <a:custGeom>
            <a:avLst/>
            <a:gdLst>
              <a:gd name="T0" fmla="*/ 2147483646 w 110"/>
              <a:gd name="T1" fmla="*/ 2147483646 h 483"/>
              <a:gd name="T2" fmla="*/ 2147483646 w 110"/>
              <a:gd name="T3" fmla="*/ 2147483646 h 483"/>
              <a:gd name="T4" fmla="*/ 2147483646 w 110"/>
              <a:gd name="T5" fmla="*/ 2147483646 h 483"/>
              <a:gd name="T6" fmla="*/ 2147483646 w 110"/>
              <a:gd name="T7" fmla="*/ 2147483646 h 483"/>
              <a:gd name="T8" fmla="*/ 2147483646 w 110"/>
              <a:gd name="T9" fmla="*/ 2147483646 h 483"/>
              <a:gd name="T10" fmla="*/ 2147483646 w 110"/>
              <a:gd name="T11" fmla="*/ 2147483646 h 483"/>
              <a:gd name="T12" fmla="*/ 2147483646 w 110"/>
              <a:gd name="T13" fmla="*/ 2147483646 h 483"/>
              <a:gd name="T14" fmla="*/ 0 w 110"/>
              <a:gd name="T15" fmla="*/ 2147483646 h 483"/>
              <a:gd name="T16" fmla="*/ 2147483646 w 110"/>
              <a:gd name="T17" fmla="*/ 2147483646 h 483"/>
              <a:gd name="T18" fmla="*/ 2147483646 w 110"/>
              <a:gd name="T19" fmla="*/ 2147483646 h 483"/>
              <a:gd name="T20" fmla="*/ 2147483646 w 110"/>
              <a:gd name="T21" fmla="*/ 2147483646 h 483"/>
              <a:gd name="T22" fmla="*/ 2147483646 w 110"/>
              <a:gd name="T23" fmla="*/ 2147483646 h 483"/>
              <a:gd name="T24" fmla="*/ 2147483646 w 110"/>
              <a:gd name="T25" fmla="*/ 2147483646 h 483"/>
              <a:gd name="T26" fmla="*/ 2147483646 w 110"/>
              <a:gd name="T27" fmla="*/ 2147483646 h 483"/>
              <a:gd name="T28" fmla="*/ 2147483646 w 110"/>
              <a:gd name="T29" fmla="*/ 2147483646 h 48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10"/>
              <a:gd name="T46" fmla="*/ 0 h 483"/>
              <a:gd name="T47" fmla="*/ 110 w 110"/>
              <a:gd name="T48" fmla="*/ 483 h 48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10" h="483">
                <a:moveTo>
                  <a:pt x="100" y="27"/>
                </a:moveTo>
                <a:cubicBezTo>
                  <a:pt x="105" y="13"/>
                  <a:pt x="110" y="0"/>
                  <a:pt x="102" y="11"/>
                </a:cubicBezTo>
                <a:cubicBezTo>
                  <a:pt x="94" y="22"/>
                  <a:pt x="70" y="73"/>
                  <a:pt x="54" y="95"/>
                </a:cubicBezTo>
                <a:cubicBezTo>
                  <a:pt x="38" y="117"/>
                  <a:pt x="5" y="144"/>
                  <a:pt x="6" y="143"/>
                </a:cubicBezTo>
                <a:cubicBezTo>
                  <a:pt x="7" y="142"/>
                  <a:pt x="54" y="83"/>
                  <a:pt x="58" y="89"/>
                </a:cubicBezTo>
                <a:cubicBezTo>
                  <a:pt x="62" y="95"/>
                  <a:pt x="36" y="153"/>
                  <a:pt x="30" y="179"/>
                </a:cubicBezTo>
                <a:cubicBezTo>
                  <a:pt x="24" y="205"/>
                  <a:pt x="25" y="226"/>
                  <a:pt x="20" y="243"/>
                </a:cubicBezTo>
                <a:cubicBezTo>
                  <a:pt x="15" y="260"/>
                  <a:pt x="0" y="285"/>
                  <a:pt x="0" y="283"/>
                </a:cubicBezTo>
                <a:cubicBezTo>
                  <a:pt x="0" y="281"/>
                  <a:pt x="18" y="235"/>
                  <a:pt x="22" y="229"/>
                </a:cubicBezTo>
                <a:cubicBezTo>
                  <a:pt x="26" y="223"/>
                  <a:pt x="18" y="230"/>
                  <a:pt x="22" y="249"/>
                </a:cubicBezTo>
                <a:cubicBezTo>
                  <a:pt x="26" y="268"/>
                  <a:pt x="36" y="320"/>
                  <a:pt x="44" y="343"/>
                </a:cubicBezTo>
                <a:cubicBezTo>
                  <a:pt x="52" y="366"/>
                  <a:pt x="69" y="389"/>
                  <a:pt x="68" y="385"/>
                </a:cubicBezTo>
                <a:cubicBezTo>
                  <a:pt x="67" y="381"/>
                  <a:pt x="42" y="324"/>
                  <a:pt x="38" y="321"/>
                </a:cubicBezTo>
                <a:cubicBezTo>
                  <a:pt x="34" y="318"/>
                  <a:pt x="49" y="342"/>
                  <a:pt x="46" y="369"/>
                </a:cubicBezTo>
                <a:cubicBezTo>
                  <a:pt x="43" y="396"/>
                  <a:pt x="27" y="468"/>
                  <a:pt x="20" y="483"/>
                </a:cubicBezTo>
              </a:path>
            </a:pathLst>
          </a:cu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17" name="Freeform 41"/>
          <p:cNvSpPr>
            <a:spLocks/>
          </p:cNvSpPr>
          <p:nvPr/>
        </p:nvSpPr>
        <p:spPr bwMode="auto">
          <a:xfrm>
            <a:off x="5972175" y="4419600"/>
            <a:ext cx="133350" cy="412750"/>
          </a:xfrm>
          <a:custGeom>
            <a:avLst/>
            <a:gdLst>
              <a:gd name="T0" fmla="*/ 2147483646 w 84"/>
              <a:gd name="T1" fmla="*/ 0 h 260"/>
              <a:gd name="T2" fmla="*/ 2147483646 w 84"/>
              <a:gd name="T3" fmla="*/ 2147483646 h 260"/>
              <a:gd name="T4" fmla="*/ 2147483646 w 84"/>
              <a:gd name="T5" fmla="*/ 2147483646 h 260"/>
              <a:gd name="T6" fmla="*/ 2147483646 w 84"/>
              <a:gd name="T7" fmla="*/ 2147483646 h 260"/>
              <a:gd name="T8" fmla="*/ 2147483646 w 84"/>
              <a:gd name="T9" fmla="*/ 2147483646 h 260"/>
              <a:gd name="T10" fmla="*/ 2147483646 w 84"/>
              <a:gd name="T11" fmla="*/ 2147483646 h 260"/>
              <a:gd name="T12" fmla="*/ 2147483646 w 84"/>
              <a:gd name="T13" fmla="*/ 2147483646 h 2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4"/>
              <a:gd name="T22" fmla="*/ 0 h 260"/>
              <a:gd name="T23" fmla="*/ 84 w 84"/>
              <a:gd name="T24" fmla="*/ 260 h 26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4" h="260">
                <a:moveTo>
                  <a:pt x="2" y="0"/>
                </a:moveTo>
                <a:cubicBezTo>
                  <a:pt x="2" y="76"/>
                  <a:pt x="3" y="153"/>
                  <a:pt x="4" y="172"/>
                </a:cubicBezTo>
                <a:cubicBezTo>
                  <a:pt x="5" y="191"/>
                  <a:pt x="0" y="115"/>
                  <a:pt x="6" y="114"/>
                </a:cubicBezTo>
                <a:cubicBezTo>
                  <a:pt x="12" y="113"/>
                  <a:pt x="31" y="157"/>
                  <a:pt x="40" y="168"/>
                </a:cubicBezTo>
                <a:cubicBezTo>
                  <a:pt x="49" y="179"/>
                  <a:pt x="51" y="177"/>
                  <a:pt x="58" y="182"/>
                </a:cubicBezTo>
                <a:cubicBezTo>
                  <a:pt x="65" y="187"/>
                  <a:pt x="76" y="183"/>
                  <a:pt x="80" y="196"/>
                </a:cubicBezTo>
                <a:cubicBezTo>
                  <a:pt x="84" y="209"/>
                  <a:pt x="81" y="253"/>
                  <a:pt x="84" y="260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18" name="Freeform 42"/>
          <p:cNvSpPr>
            <a:spLocks/>
          </p:cNvSpPr>
          <p:nvPr/>
        </p:nvSpPr>
        <p:spPr bwMode="auto">
          <a:xfrm>
            <a:off x="6005513" y="1558925"/>
            <a:ext cx="276225" cy="1641475"/>
          </a:xfrm>
          <a:custGeom>
            <a:avLst/>
            <a:gdLst>
              <a:gd name="T0" fmla="*/ 2147483646 w 174"/>
              <a:gd name="T1" fmla="*/ 2147483646 h 1034"/>
              <a:gd name="T2" fmla="*/ 2147483646 w 174"/>
              <a:gd name="T3" fmla="*/ 2147483646 h 1034"/>
              <a:gd name="T4" fmla="*/ 2147483646 w 174"/>
              <a:gd name="T5" fmla="*/ 2147483646 h 1034"/>
              <a:gd name="T6" fmla="*/ 2147483646 w 174"/>
              <a:gd name="T7" fmla="*/ 2147483646 h 1034"/>
              <a:gd name="T8" fmla="*/ 2147483646 w 174"/>
              <a:gd name="T9" fmla="*/ 2147483646 h 1034"/>
              <a:gd name="T10" fmla="*/ 2147483646 w 174"/>
              <a:gd name="T11" fmla="*/ 2147483646 h 1034"/>
              <a:gd name="T12" fmla="*/ 2147483646 w 174"/>
              <a:gd name="T13" fmla="*/ 2147483646 h 1034"/>
              <a:gd name="T14" fmla="*/ 2147483646 w 174"/>
              <a:gd name="T15" fmla="*/ 2147483646 h 1034"/>
              <a:gd name="T16" fmla="*/ 2147483646 w 174"/>
              <a:gd name="T17" fmla="*/ 2147483646 h 1034"/>
              <a:gd name="T18" fmla="*/ 2147483646 w 174"/>
              <a:gd name="T19" fmla="*/ 2147483646 h 1034"/>
              <a:gd name="T20" fmla="*/ 2147483646 w 174"/>
              <a:gd name="T21" fmla="*/ 2147483646 h 1034"/>
              <a:gd name="T22" fmla="*/ 2147483646 w 174"/>
              <a:gd name="T23" fmla="*/ 2147483646 h 1034"/>
              <a:gd name="T24" fmla="*/ 2147483646 w 174"/>
              <a:gd name="T25" fmla="*/ 2147483646 h 1034"/>
              <a:gd name="T26" fmla="*/ 2147483646 w 174"/>
              <a:gd name="T27" fmla="*/ 2147483646 h 1034"/>
              <a:gd name="T28" fmla="*/ 2147483646 w 174"/>
              <a:gd name="T29" fmla="*/ 2147483646 h 1034"/>
              <a:gd name="T30" fmla="*/ 2147483646 w 174"/>
              <a:gd name="T31" fmla="*/ 2147483646 h 1034"/>
              <a:gd name="T32" fmla="*/ 2147483646 w 174"/>
              <a:gd name="T33" fmla="*/ 2147483646 h 1034"/>
              <a:gd name="T34" fmla="*/ 2147483646 w 174"/>
              <a:gd name="T35" fmla="*/ 2147483646 h 1034"/>
              <a:gd name="T36" fmla="*/ 2147483646 w 174"/>
              <a:gd name="T37" fmla="*/ 2147483646 h 1034"/>
              <a:gd name="T38" fmla="*/ 2147483646 w 174"/>
              <a:gd name="T39" fmla="*/ 2147483646 h 1034"/>
              <a:gd name="T40" fmla="*/ 2147483646 w 174"/>
              <a:gd name="T41" fmla="*/ 2147483646 h 1034"/>
              <a:gd name="T42" fmla="*/ 2147483646 w 174"/>
              <a:gd name="T43" fmla="*/ 2147483646 h 1034"/>
              <a:gd name="T44" fmla="*/ 2147483646 w 174"/>
              <a:gd name="T45" fmla="*/ 2147483646 h 1034"/>
              <a:gd name="T46" fmla="*/ 2147483646 w 174"/>
              <a:gd name="T47" fmla="*/ 2147483646 h 1034"/>
              <a:gd name="T48" fmla="*/ 2147483646 w 174"/>
              <a:gd name="T49" fmla="*/ 0 h 103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74"/>
              <a:gd name="T76" fmla="*/ 0 h 1034"/>
              <a:gd name="T77" fmla="*/ 174 w 174"/>
              <a:gd name="T78" fmla="*/ 1034 h 103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74" h="1034">
                <a:moveTo>
                  <a:pt x="57" y="1034"/>
                </a:moveTo>
                <a:cubicBezTo>
                  <a:pt x="60" y="990"/>
                  <a:pt x="64" y="947"/>
                  <a:pt x="69" y="924"/>
                </a:cubicBezTo>
                <a:cubicBezTo>
                  <a:pt x="74" y="901"/>
                  <a:pt x="89" y="893"/>
                  <a:pt x="89" y="894"/>
                </a:cubicBezTo>
                <a:cubicBezTo>
                  <a:pt x="89" y="895"/>
                  <a:pt x="72" y="932"/>
                  <a:pt x="67" y="932"/>
                </a:cubicBezTo>
                <a:cubicBezTo>
                  <a:pt x="62" y="932"/>
                  <a:pt x="61" y="907"/>
                  <a:pt x="57" y="892"/>
                </a:cubicBezTo>
                <a:cubicBezTo>
                  <a:pt x="53" y="877"/>
                  <a:pt x="38" y="888"/>
                  <a:pt x="45" y="842"/>
                </a:cubicBezTo>
                <a:cubicBezTo>
                  <a:pt x="52" y="796"/>
                  <a:pt x="90" y="660"/>
                  <a:pt x="99" y="616"/>
                </a:cubicBezTo>
                <a:cubicBezTo>
                  <a:pt x="108" y="572"/>
                  <a:pt x="87" y="610"/>
                  <a:pt x="99" y="578"/>
                </a:cubicBezTo>
                <a:cubicBezTo>
                  <a:pt x="111" y="546"/>
                  <a:pt x="168" y="431"/>
                  <a:pt x="171" y="426"/>
                </a:cubicBezTo>
                <a:cubicBezTo>
                  <a:pt x="174" y="421"/>
                  <a:pt x="124" y="531"/>
                  <a:pt x="115" y="548"/>
                </a:cubicBezTo>
                <a:cubicBezTo>
                  <a:pt x="106" y="565"/>
                  <a:pt x="124" y="559"/>
                  <a:pt x="119" y="530"/>
                </a:cubicBezTo>
                <a:cubicBezTo>
                  <a:pt x="114" y="501"/>
                  <a:pt x="89" y="393"/>
                  <a:pt x="85" y="376"/>
                </a:cubicBezTo>
                <a:cubicBezTo>
                  <a:pt x="81" y="359"/>
                  <a:pt x="98" y="434"/>
                  <a:pt x="95" y="430"/>
                </a:cubicBezTo>
                <a:cubicBezTo>
                  <a:pt x="92" y="426"/>
                  <a:pt x="80" y="382"/>
                  <a:pt x="69" y="354"/>
                </a:cubicBezTo>
                <a:cubicBezTo>
                  <a:pt x="58" y="326"/>
                  <a:pt x="42" y="286"/>
                  <a:pt x="31" y="262"/>
                </a:cubicBezTo>
                <a:cubicBezTo>
                  <a:pt x="20" y="238"/>
                  <a:pt x="10" y="224"/>
                  <a:pt x="5" y="210"/>
                </a:cubicBezTo>
                <a:cubicBezTo>
                  <a:pt x="0" y="196"/>
                  <a:pt x="1" y="176"/>
                  <a:pt x="1" y="178"/>
                </a:cubicBezTo>
                <a:cubicBezTo>
                  <a:pt x="1" y="180"/>
                  <a:pt x="1" y="209"/>
                  <a:pt x="7" y="224"/>
                </a:cubicBezTo>
                <a:cubicBezTo>
                  <a:pt x="13" y="239"/>
                  <a:pt x="30" y="269"/>
                  <a:pt x="35" y="270"/>
                </a:cubicBezTo>
                <a:cubicBezTo>
                  <a:pt x="40" y="271"/>
                  <a:pt x="31" y="253"/>
                  <a:pt x="37" y="230"/>
                </a:cubicBezTo>
                <a:cubicBezTo>
                  <a:pt x="43" y="207"/>
                  <a:pt x="54" y="161"/>
                  <a:pt x="69" y="132"/>
                </a:cubicBezTo>
                <a:cubicBezTo>
                  <a:pt x="84" y="103"/>
                  <a:pt x="123" y="59"/>
                  <a:pt x="125" y="56"/>
                </a:cubicBezTo>
                <a:cubicBezTo>
                  <a:pt x="127" y="53"/>
                  <a:pt x="88" y="114"/>
                  <a:pt x="83" y="112"/>
                </a:cubicBezTo>
                <a:cubicBezTo>
                  <a:pt x="78" y="110"/>
                  <a:pt x="95" y="61"/>
                  <a:pt x="97" y="42"/>
                </a:cubicBezTo>
                <a:cubicBezTo>
                  <a:pt x="99" y="23"/>
                  <a:pt x="94" y="11"/>
                  <a:pt x="95" y="0"/>
                </a:cubicBezTo>
              </a:path>
            </a:pathLst>
          </a:cu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19" name="Freeform 43"/>
          <p:cNvSpPr>
            <a:spLocks/>
          </p:cNvSpPr>
          <p:nvPr/>
        </p:nvSpPr>
        <p:spPr bwMode="auto">
          <a:xfrm>
            <a:off x="6159500" y="1454150"/>
            <a:ext cx="3175" cy="104775"/>
          </a:xfrm>
          <a:custGeom>
            <a:avLst/>
            <a:gdLst>
              <a:gd name="T0" fmla="*/ 2147483646 w 2"/>
              <a:gd name="T1" fmla="*/ 0 h 66"/>
              <a:gd name="T2" fmla="*/ 0 w 2"/>
              <a:gd name="T3" fmla="*/ 2147483646 h 66"/>
              <a:gd name="T4" fmla="*/ 0 60000 65536"/>
              <a:gd name="T5" fmla="*/ 0 60000 65536"/>
              <a:gd name="T6" fmla="*/ 0 w 2"/>
              <a:gd name="T7" fmla="*/ 0 h 66"/>
              <a:gd name="T8" fmla="*/ 2 w 2"/>
              <a:gd name="T9" fmla="*/ 66 h 6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" h="66">
                <a:moveTo>
                  <a:pt x="2" y="0"/>
                </a:moveTo>
                <a:cubicBezTo>
                  <a:pt x="1" y="29"/>
                  <a:pt x="0" y="58"/>
                  <a:pt x="0" y="66"/>
                </a:cubicBezTo>
              </a:path>
            </a:pathLst>
          </a:cu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20" name="Freeform 44"/>
          <p:cNvSpPr>
            <a:spLocks/>
          </p:cNvSpPr>
          <p:nvPr/>
        </p:nvSpPr>
        <p:spPr bwMode="auto">
          <a:xfrm>
            <a:off x="7399338" y="1447800"/>
            <a:ext cx="225425" cy="1603375"/>
          </a:xfrm>
          <a:custGeom>
            <a:avLst/>
            <a:gdLst>
              <a:gd name="T0" fmla="*/ 2147483646 w 142"/>
              <a:gd name="T1" fmla="*/ 0 h 1010"/>
              <a:gd name="T2" fmla="*/ 2147483646 w 142"/>
              <a:gd name="T3" fmla="*/ 2147483646 h 1010"/>
              <a:gd name="T4" fmla="*/ 2147483646 w 142"/>
              <a:gd name="T5" fmla="*/ 2147483646 h 1010"/>
              <a:gd name="T6" fmla="*/ 2147483646 w 142"/>
              <a:gd name="T7" fmla="*/ 2147483646 h 1010"/>
              <a:gd name="T8" fmla="*/ 2147483646 w 142"/>
              <a:gd name="T9" fmla="*/ 2147483646 h 1010"/>
              <a:gd name="T10" fmla="*/ 2147483646 w 142"/>
              <a:gd name="T11" fmla="*/ 2147483646 h 1010"/>
              <a:gd name="T12" fmla="*/ 2147483646 w 142"/>
              <a:gd name="T13" fmla="*/ 2147483646 h 1010"/>
              <a:gd name="T14" fmla="*/ 2147483646 w 142"/>
              <a:gd name="T15" fmla="*/ 2147483646 h 1010"/>
              <a:gd name="T16" fmla="*/ 2147483646 w 142"/>
              <a:gd name="T17" fmla="*/ 2147483646 h 1010"/>
              <a:gd name="T18" fmla="*/ 2147483646 w 142"/>
              <a:gd name="T19" fmla="*/ 2147483646 h 1010"/>
              <a:gd name="T20" fmla="*/ 2147483646 w 142"/>
              <a:gd name="T21" fmla="*/ 2147483646 h 1010"/>
              <a:gd name="T22" fmla="*/ 2147483646 w 142"/>
              <a:gd name="T23" fmla="*/ 2147483646 h 1010"/>
              <a:gd name="T24" fmla="*/ 2147483646 w 142"/>
              <a:gd name="T25" fmla="*/ 2147483646 h 1010"/>
              <a:gd name="T26" fmla="*/ 2147483646 w 142"/>
              <a:gd name="T27" fmla="*/ 2147483646 h 1010"/>
              <a:gd name="T28" fmla="*/ 2147483646 w 142"/>
              <a:gd name="T29" fmla="*/ 2147483646 h 101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42"/>
              <a:gd name="T46" fmla="*/ 0 h 1010"/>
              <a:gd name="T47" fmla="*/ 142 w 142"/>
              <a:gd name="T48" fmla="*/ 1010 h 101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42" h="1010">
                <a:moveTo>
                  <a:pt x="91" y="0"/>
                </a:moveTo>
                <a:cubicBezTo>
                  <a:pt x="84" y="77"/>
                  <a:pt x="77" y="155"/>
                  <a:pt x="81" y="176"/>
                </a:cubicBezTo>
                <a:cubicBezTo>
                  <a:pt x="85" y="197"/>
                  <a:pt x="117" y="126"/>
                  <a:pt x="115" y="128"/>
                </a:cubicBezTo>
                <a:cubicBezTo>
                  <a:pt x="113" y="130"/>
                  <a:pt x="84" y="158"/>
                  <a:pt x="69" y="190"/>
                </a:cubicBezTo>
                <a:cubicBezTo>
                  <a:pt x="54" y="222"/>
                  <a:pt x="38" y="316"/>
                  <a:pt x="27" y="322"/>
                </a:cubicBezTo>
                <a:cubicBezTo>
                  <a:pt x="16" y="328"/>
                  <a:pt x="0" y="202"/>
                  <a:pt x="5" y="226"/>
                </a:cubicBezTo>
                <a:cubicBezTo>
                  <a:pt x="10" y="250"/>
                  <a:pt x="39" y="401"/>
                  <a:pt x="57" y="464"/>
                </a:cubicBezTo>
                <a:cubicBezTo>
                  <a:pt x="75" y="527"/>
                  <a:pt x="106" y="581"/>
                  <a:pt x="115" y="602"/>
                </a:cubicBezTo>
                <a:cubicBezTo>
                  <a:pt x="124" y="623"/>
                  <a:pt x="105" y="608"/>
                  <a:pt x="109" y="592"/>
                </a:cubicBezTo>
                <a:cubicBezTo>
                  <a:pt x="113" y="576"/>
                  <a:pt x="142" y="502"/>
                  <a:pt x="141" y="506"/>
                </a:cubicBezTo>
                <a:cubicBezTo>
                  <a:pt x="140" y="510"/>
                  <a:pt x="115" y="575"/>
                  <a:pt x="105" y="614"/>
                </a:cubicBezTo>
                <a:cubicBezTo>
                  <a:pt x="95" y="653"/>
                  <a:pt x="93" y="699"/>
                  <a:pt x="81" y="742"/>
                </a:cubicBezTo>
                <a:cubicBezTo>
                  <a:pt x="69" y="785"/>
                  <a:pt x="36" y="830"/>
                  <a:pt x="33" y="872"/>
                </a:cubicBezTo>
                <a:cubicBezTo>
                  <a:pt x="30" y="914"/>
                  <a:pt x="58" y="974"/>
                  <a:pt x="61" y="992"/>
                </a:cubicBezTo>
                <a:cubicBezTo>
                  <a:pt x="64" y="1010"/>
                  <a:pt x="54" y="977"/>
                  <a:pt x="51" y="980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21" name="Freeform 45"/>
          <p:cNvSpPr>
            <a:spLocks/>
          </p:cNvSpPr>
          <p:nvPr/>
        </p:nvSpPr>
        <p:spPr bwMode="auto">
          <a:xfrm>
            <a:off x="7292975" y="2971800"/>
            <a:ext cx="250825" cy="1527175"/>
          </a:xfrm>
          <a:custGeom>
            <a:avLst/>
            <a:gdLst>
              <a:gd name="T0" fmla="*/ 2147483646 w 158"/>
              <a:gd name="T1" fmla="*/ 0 h 962"/>
              <a:gd name="T2" fmla="*/ 2147483646 w 158"/>
              <a:gd name="T3" fmla="*/ 2147483646 h 962"/>
              <a:gd name="T4" fmla="*/ 2147483646 w 158"/>
              <a:gd name="T5" fmla="*/ 2147483646 h 962"/>
              <a:gd name="T6" fmla="*/ 2147483646 w 158"/>
              <a:gd name="T7" fmla="*/ 2147483646 h 962"/>
              <a:gd name="T8" fmla="*/ 2147483646 w 158"/>
              <a:gd name="T9" fmla="*/ 2147483646 h 962"/>
              <a:gd name="T10" fmla="*/ 2147483646 w 158"/>
              <a:gd name="T11" fmla="*/ 2147483646 h 962"/>
              <a:gd name="T12" fmla="*/ 2147483646 w 158"/>
              <a:gd name="T13" fmla="*/ 2147483646 h 962"/>
              <a:gd name="T14" fmla="*/ 2147483646 w 158"/>
              <a:gd name="T15" fmla="*/ 2147483646 h 962"/>
              <a:gd name="T16" fmla="*/ 2147483646 w 158"/>
              <a:gd name="T17" fmla="*/ 2147483646 h 962"/>
              <a:gd name="T18" fmla="*/ 0 w 158"/>
              <a:gd name="T19" fmla="*/ 2147483646 h 962"/>
              <a:gd name="T20" fmla="*/ 2147483646 w 158"/>
              <a:gd name="T21" fmla="*/ 2147483646 h 962"/>
              <a:gd name="T22" fmla="*/ 2147483646 w 158"/>
              <a:gd name="T23" fmla="*/ 2147483646 h 962"/>
              <a:gd name="T24" fmla="*/ 2147483646 w 158"/>
              <a:gd name="T25" fmla="*/ 2147483646 h 962"/>
              <a:gd name="T26" fmla="*/ 2147483646 w 158"/>
              <a:gd name="T27" fmla="*/ 2147483646 h 962"/>
              <a:gd name="T28" fmla="*/ 2147483646 w 158"/>
              <a:gd name="T29" fmla="*/ 2147483646 h 962"/>
              <a:gd name="T30" fmla="*/ 2147483646 w 158"/>
              <a:gd name="T31" fmla="*/ 2147483646 h 962"/>
              <a:gd name="T32" fmla="*/ 2147483646 w 158"/>
              <a:gd name="T33" fmla="*/ 2147483646 h 96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58"/>
              <a:gd name="T52" fmla="*/ 0 h 962"/>
              <a:gd name="T53" fmla="*/ 158 w 158"/>
              <a:gd name="T54" fmla="*/ 962 h 96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58" h="962">
                <a:moveTo>
                  <a:pt x="158" y="0"/>
                </a:moveTo>
                <a:cubicBezTo>
                  <a:pt x="145" y="5"/>
                  <a:pt x="132" y="11"/>
                  <a:pt x="126" y="50"/>
                </a:cubicBezTo>
                <a:cubicBezTo>
                  <a:pt x="120" y="89"/>
                  <a:pt x="121" y="177"/>
                  <a:pt x="120" y="234"/>
                </a:cubicBezTo>
                <a:cubicBezTo>
                  <a:pt x="119" y="291"/>
                  <a:pt x="125" y="344"/>
                  <a:pt x="120" y="390"/>
                </a:cubicBezTo>
                <a:cubicBezTo>
                  <a:pt x="115" y="436"/>
                  <a:pt x="112" y="478"/>
                  <a:pt x="92" y="512"/>
                </a:cubicBezTo>
                <a:cubicBezTo>
                  <a:pt x="72" y="546"/>
                  <a:pt x="4" y="589"/>
                  <a:pt x="2" y="592"/>
                </a:cubicBezTo>
                <a:cubicBezTo>
                  <a:pt x="0" y="595"/>
                  <a:pt x="72" y="527"/>
                  <a:pt x="78" y="532"/>
                </a:cubicBezTo>
                <a:cubicBezTo>
                  <a:pt x="84" y="537"/>
                  <a:pt x="49" y="590"/>
                  <a:pt x="40" y="620"/>
                </a:cubicBezTo>
                <a:cubicBezTo>
                  <a:pt x="31" y="650"/>
                  <a:pt x="33" y="696"/>
                  <a:pt x="26" y="714"/>
                </a:cubicBezTo>
                <a:cubicBezTo>
                  <a:pt x="19" y="732"/>
                  <a:pt x="0" y="734"/>
                  <a:pt x="0" y="730"/>
                </a:cubicBezTo>
                <a:cubicBezTo>
                  <a:pt x="0" y="726"/>
                  <a:pt x="19" y="676"/>
                  <a:pt x="26" y="688"/>
                </a:cubicBezTo>
                <a:cubicBezTo>
                  <a:pt x="33" y="700"/>
                  <a:pt x="40" y="783"/>
                  <a:pt x="44" y="800"/>
                </a:cubicBezTo>
                <a:cubicBezTo>
                  <a:pt x="48" y="817"/>
                  <a:pt x="44" y="782"/>
                  <a:pt x="50" y="788"/>
                </a:cubicBezTo>
                <a:cubicBezTo>
                  <a:pt x="56" y="794"/>
                  <a:pt x="81" y="834"/>
                  <a:pt x="80" y="834"/>
                </a:cubicBezTo>
                <a:cubicBezTo>
                  <a:pt x="79" y="834"/>
                  <a:pt x="52" y="782"/>
                  <a:pt x="46" y="788"/>
                </a:cubicBezTo>
                <a:cubicBezTo>
                  <a:pt x="40" y="794"/>
                  <a:pt x="48" y="843"/>
                  <a:pt x="44" y="872"/>
                </a:cubicBezTo>
                <a:cubicBezTo>
                  <a:pt x="40" y="901"/>
                  <a:pt x="25" y="947"/>
                  <a:pt x="20" y="962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22" name="Freeform 46"/>
          <p:cNvSpPr>
            <a:spLocks/>
          </p:cNvSpPr>
          <p:nvPr/>
        </p:nvSpPr>
        <p:spPr bwMode="auto">
          <a:xfrm>
            <a:off x="7315200" y="4495800"/>
            <a:ext cx="158750" cy="349250"/>
          </a:xfrm>
          <a:custGeom>
            <a:avLst/>
            <a:gdLst>
              <a:gd name="T0" fmla="*/ 0 w 100"/>
              <a:gd name="T1" fmla="*/ 0 h 220"/>
              <a:gd name="T2" fmla="*/ 2147483646 w 100"/>
              <a:gd name="T3" fmla="*/ 2147483646 h 220"/>
              <a:gd name="T4" fmla="*/ 2147483646 w 100"/>
              <a:gd name="T5" fmla="*/ 2147483646 h 220"/>
              <a:gd name="T6" fmla="*/ 2147483646 w 100"/>
              <a:gd name="T7" fmla="*/ 2147483646 h 220"/>
              <a:gd name="T8" fmla="*/ 2147483646 w 100"/>
              <a:gd name="T9" fmla="*/ 2147483646 h 220"/>
              <a:gd name="T10" fmla="*/ 2147483646 w 100"/>
              <a:gd name="T11" fmla="*/ 2147483646 h 2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0"/>
              <a:gd name="T19" fmla="*/ 0 h 220"/>
              <a:gd name="T20" fmla="*/ 100 w 100"/>
              <a:gd name="T21" fmla="*/ 220 h 2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" h="220">
                <a:moveTo>
                  <a:pt x="0" y="0"/>
                </a:moveTo>
                <a:cubicBezTo>
                  <a:pt x="6" y="26"/>
                  <a:pt x="13" y="52"/>
                  <a:pt x="14" y="72"/>
                </a:cubicBezTo>
                <a:cubicBezTo>
                  <a:pt x="15" y="92"/>
                  <a:pt x="8" y="122"/>
                  <a:pt x="8" y="120"/>
                </a:cubicBezTo>
                <a:cubicBezTo>
                  <a:pt x="8" y="118"/>
                  <a:pt x="1" y="59"/>
                  <a:pt x="14" y="62"/>
                </a:cubicBezTo>
                <a:cubicBezTo>
                  <a:pt x="27" y="65"/>
                  <a:pt x="76" y="112"/>
                  <a:pt x="88" y="138"/>
                </a:cubicBezTo>
                <a:cubicBezTo>
                  <a:pt x="100" y="164"/>
                  <a:pt x="87" y="211"/>
                  <a:pt x="88" y="220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23" name="Line 47"/>
          <p:cNvSpPr>
            <a:spLocks noChangeShapeType="1"/>
          </p:cNvSpPr>
          <p:nvPr/>
        </p:nvSpPr>
        <p:spPr bwMode="auto">
          <a:xfrm flipV="1">
            <a:off x="7273925" y="4130675"/>
            <a:ext cx="50800" cy="92075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24" name="Oval 5"/>
          <p:cNvSpPr>
            <a:spLocks noChangeArrowheads="1"/>
          </p:cNvSpPr>
          <p:nvPr/>
        </p:nvSpPr>
        <p:spPr bwMode="auto">
          <a:xfrm rot="5400000">
            <a:off x="1411288" y="6548438"/>
            <a:ext cx="74612" cy="74612"/>
          </a:xfrm>
          <a:prstGeom prst="ellipse">
            <a:avLst/>
          </a:prstGeom>
          <a:solidFill>
            <a:srgbClr val="2101DF"/>
          </a:solidFill>
          <a:ln w="9525">
            <a:solidFill>
              <a:srgbClr val="2101DF"/>
            </a:solidFill>
            <a:round/>
            <a:headEnd/>
            <a:tailEnd/>
          </a:ln>
        </p:spPr>
        <p:txBody>
          <a:bodyPr wrap="none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8825" name="Rectangle 28"/>
          <p:cNvSpPr>
            <a:spLocks noChangeArrowheads="1"/>
          </p:cNvSpPr>
          <p:nvPr/>
        </p:nvSpPr>
        <p:spPr bwMode="auto">
          <a:xfrm>
            <a:off x="838200" y="6629400"/>
            <a:ext cx="381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85A4B96C-E3B0-4213-A0E0-83931A86F3C9}" type="slidenum">
              <a:rPr lang="en-US" altLang="en-US" sz="1200" b="0">
                <a:solidFill>
                  <a:srgbClr val="FF6600"/>
                </a:solidFill>
                <a:latin typeface="Times New Roman" panose="02020603050405020304" pitchFamily="18" charset="0"/>
              </a:rPr>
              <a:pPr algn="ctr"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200" b="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8465</TotalTime>
  <Words>2110</Words>
  <Application>Microsoft Office PowerPoint</Application>
  <PresentationFormat>On-screen Show (4:3)</PresentationFormat>
  <Paragraphs>475</Paragraphs>
  <Slides>36</Slides>
  <Notes>34</Notes>
  <HiddenSlides>0</HiddenSlides>
  <MMClips>5</MMClips>
  <ScaleCrop>false</ScaleCrop>
  <HeadingPairs>
    <vt:vector size="4" baseType="variant">
      <vt:variant>
        <vt:lpstr>Theme</vt:lpstr>
      </vt:variant>
      <vt:variant>
        <vt:i4>13</vt:i4>
      </vt:variant>
      <vt:variant>
        <vt:lpstr>Slide Titles</vt:lpstr>
      </vt:variant>
      <vt:variant>
        <vt:i4>36</vt:i4>
      </vt:variant>
    </vt:vector>
  </HeadingPairs>
  <TitlesOfParts>
    <vt:vector size="49" baseType="lpstr">
      <vt:lpstr>Default Design</vt:lpstr>
      <vt:lpstr>Office Theme</vt:lpstr>
      <vt:lpstr>14_Default Design</vt:lpstr>
      <vt:lpstr>2_Default Design</vt:lpstr>
      <vt:lpstr>3_Office Theme</vt:lpstr>
      <vt:lpstr>5_Office Theme</vt:lpstr>
      <vt:lpstr>1_Office Theme</vt:lpstr>
      <vt:lpstr>3_Default Design</vt:lpstr>
      <vt:lpstr>4_Office Theme</vt:lpstr>
      <vt:lpstr>1_Default Design</vt:lpstr>
      <vt:lpstr>14_Office Theme</vt:lpstr>
      <vt:lpstr>13_Office Theme</vt:lpstr>
      <vt:lpstr>4_Default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ICLRT at Camp Blanding, Florida (2009)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Lightning Research at UF</dc:title>
  <dc:subject>Dr. Rakov's presentation</dc:subject>
  <dc:creator>AJ</dc:creator>
  <cp:lastModifiedBy>VAR</cp:lastModifiedBy>
  <cp:revision>565</cp:revision>
  <cp:lastPrinted>2010-09-28T23:44:26Z</cp:lastPrinted>
  <dcterms:created xsi:type="dcterms:W3CDTF">2003-11-22T16:44:44Z</dcterms:created>
  <dcterms:modified xsi:type="dcterms:W3CDTF">2021-01-22T22:38:40Z</dcterms:modified>
</cp:coreProperties>
</file>